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modernComment_100_E9266F9B.xml" ContentType="application/vnd.ms-powerpoint.comments+xml"/>
  <Override PartName="/ppt/comments/modernComment_101_77576E02.xml" ContentType="application/vnd.ms-powerpoint.comments+xml"/>
  <Override PartName="/ppt/notesSlides/notesSlide1.xml" ContentType="application/vnd.openxmlformats-officedocument.presentationml.notesSlide+xml"/>
  <Override PartName="/ppt/comments/modernComment_102_AD591AD2.xml" ContentType="application/vnd.ms-powerpoint.comments+xml"/>
  <Override PartName="/ppt/comments/modernComment_103_12AC7B76.xml" ContentType="application/vnd.ms-powerpoint.comments+xml"/>
  <Override PartName="/ppt/comments/modernComment_108_D9F3C7EE.xml" ContentType="application/vnd.ms-powerpoint.comments+xml"/>
  <Override PartName="/ppt/comments/modernComment_104_20287B1.xml" ContentType="application/vnd.ms-powerpoint.comments+xml"/>
  <Override PartName="/ppt/comments/modernComment_106_D661628A.xml" ContentType="application/vnd.ms-powerpoint.comments+xml"/>
  <Override PartName="/ppt/comments/modernComment_107_13B4E824.xml" ContentType="application/vnd.ms-powerpoint.comment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15"/>
  </p:notesMasterIdLst>
  <p:sldIdLst>
    <p:sldId id="256" r:id="rId6"/>
    <p:sldId id="257" r:id="rId7"/>
    <p:sldId id="258" r:id="rId8"/>
    <p:sldId id="259" r:id="rId9"/>
    <p:sldId id="264" r:id="rId10"/>
    <p:sldId id="260" r:id="rId11"/>
    <p:sldId id="261" r:id="rId12"/>
    <p:sldId id="262" r:id="rId13"/>
    <p:sldId id="263"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4E23007-5118-BEC6-060C-9BD6E2917F01}" name="Mike Brown" initials="MB" userId="S::mbrown@bmsworldmission.org::28cd09e2-b948-4070-94ee-0b346b3917c7" providerId="AD"/>
  <p188:author id="{E22FB856-F8D6-0C8A-44BA-D0697E989981}" name="Laura Durrant" initials="LD" userId="S::ldurrant@bmsworldmission.org::0aa7534d-433c-4396-8972-80d0a2e9b25d" providerId="AD"/>
  <p188:author id="{D9AB4594-BDD6-0155-590D-4711CD3E65B5}" name="Chris Manktelow" initials="CM" userId="S::cmanktelow@bmsworldmission.org::46580a8a-56f0-465f-8417-46891933f986"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5E1C7"/>
    <a:srgbClr val="3F3F3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85A846-A98F-4744-B933-3E3192D0BDE1}" v="20" dt="2024-03-20T11:04:03.324"/>
    <p1510:client id="{A422B8B8-B14F-142C-B605-9E3388A4F2E1}" v="1" dt="2024-03-20T09:28:13.5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00" d="100"/>
          <a:sy n="100" d="100"/>
        </p:scale>
        <p:origin x="144" y="186"/>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 Axtell" userId="S::eaxtell@bmsworldmission.org::1dfc4bc3-d438-426e-be62-d294e23c9809" providerId="AD" clId="Web-{6985A846-A98F-4744-B933-3E3192D0BDE1}"/>
    <pc:docChg chg="modSld">
      <pc:chgData name="Ed Axtell" userId="S::eaxtell@bmsworldmission.org::1dfc4bc3-d438-426e-be62-d294e23c9809" providerId="AD" clId="Web-{6985A846-A98F-4744-B933-3E3192D0BDE1}" dt="2024-03-20T11:04:01.059" v="12" actId="20577"/>
      <pc:docMkLst>
        <pc:docMk/>
      </pc:docMkLst>
      <pc:sldChg chg="modSp modCm">
        <pc:chgData name="Ed Axtell" userId="S::eaxtell@bmsworldmission.org::1dfc4bc3-d438-426e-be62-d294e23c9809" providerId="AD" clId="Web-{6985A846-A98F-4744-B933-3E3192D0BDE1}" dt="2024-03-20T11:03:25.683" v="3" actId="20577"/>
        <pc:sldMkLst>
          <pc:docMk/>
          <pc:sldMk cId="2002218498" sldId="257"/>
        </pc:sldMkLst>
        <pc:spChg chg="mod">
          <ac:chgData name="Ed Axtell" userId="S::eaxtell@bmsworldmission.org::1dfc4bc3-d438-426e-be62-d294e23c9809" providerId="AD" clId="Web-{6985A846-A98F-4744-B933-3E3192D0BDE1}" dt="2024-03-20T11:03:25.683" v="3" actId="20577"/>
          <ac:spMkLst>
            <pc:docMk/>
            <pc:sldMk cId="2002218498" sldId="257"/>
            <ac:spMk id="2" creationId="{D663BF19-CD0D-5E2C-CDE1-1DE0028C6C1D}"/>
          </ac:spMkLst>
        </pc:spChg>
        <pc:extLst>
          <p:ext xmlns:p="http://schemas.openxmlformats.org/presentationml/2006/main" uri="{D6D511B9-2390-475A-947B-AFAB55BFBCF1}">
            <pc226:cmChg xmlns:pc226="http://schemas.microsoft.com/office/powerpoint/2022/06/main/command" chg="mod">
              <pc226:chgData name="Ed Axtell" userId="S::eaxtell@bmsworldmission.org::1dfc4bc3-d438-426e-be62-d294e23c9809" providerId="AD" clId="Web-{6985A846-A98F-4744-B933-3E3192D0BDE1}" dt="2024-03-20T11:03:23.917" v="1" actId="20577"/>
              <pc2:cmMkLst xmlns:pc2="http://schemas.microsoft.com/office/powerpoint/2019/9/main/command">
                <pc:docMk/>
                <pc:sldMk cId="2002218498" sldId="257"/>
                <pc2:cmMk id="{C36C090E-F170-45A8-8076-3B4364D58086}"/>
              </pc2:cmMkLst>
            </pc226:cmChg>
            <pc226:cmChg xmlns:pc226="http://schemas.microsoft.com/office/powerpoint/2022/06/main/command" chg="mod">
              <pc226:chgData name="Ed Axtell" userId="S::eaxtell@bmsworldmission.org::1dfc4bc3-d438-426e-be62-d294e23c9809" providerId="AD" clId="Web-{6985A846-A98F-4744-B933-3E3192D0BDE1}" dt="2024-03-20T11:03:08.401" v="0"/>
              <pc2:cmMkLst xmlns:pc2="http://schemas.microsoft.com/office/powerpoint/2019/9/main/command">
                <pc:docMk/>
                <pc:sldMk cId="2002218498" sldId="257"/>
                <pc2:cmMk id="{0F432394-F147-4465-A2C5-30DF6628DB82}"/>
              </pc2:cmMkLst>
            </pc226:cmChg>
          </p:ext>
        </pc:extLst>
      </pc:sldChg>
      <pc:sldChg chg="modSp modCm">
        <pc:chgData name="Ed Axtell" userId="S::eaxtell@bmsworldmission.org::1dfc4bc3-d438-426e-be62-d294e23c9809" providerId="AD" clId="Web-{6985A846-A98F-4744-B933-3E3192D0BDE1}" dt="2024-03-20T11:03:37.246" v="6" actId="20577"/>
        <pc:sldMkLst>
          <pc:docMk/>
          <pc:sldMk cId="2908297938" sldId="258"/>
        </pc:sldMkLst>
        <pc:spChg chg="mod">
          <ac:chgData name="Ed Axtell" userId="S::eaxtell@bmsworldmission.org::1dfc4bc3-d438-426e-be62-d294e23c9809" providerId="AD" clId="Web-{6985A846-A98F-4744-B933-3E3192D0BDE1}" dt="2024-03-20T11:03:31.261" v="5" actId="20577"/>
          <ac:spMkLst>
            <pc:docMk/>
            <pc:sldMk cId="2908297938" sldId="258"/>
            <ac:spMk id="2" creationId="{3FECF604-BDB9-B33F-AFDA-F8B94644F889}"/>
          </ac:spMkLst>
        </pc:spChg>
        <pc:spChg chg="mod">
          <ac:chgData name="Ed Axtell" userId="S::eaxtell@bmsworldmission.org::1dfc4bc3-d438-426e-be62-d294e23c9809" providerId="AD" clId="Web-{6985A846-A98F-4744-B933-3E3192D0BDE1}" dt="2024-03-20T11:03:37.246" v="6" actId="20577"/>
          <ac:spMkLst>
            <pc:docMk/>
            <pc:sldMk cId="2908297938" sldId="258"/>
            <ac:spMk id="3" creationId="{55B9FFD7-4ED5-AFC6-8BE7-58F9990A0F60}"/>
          </ac:spMkLst>
        </pc:spChg>
        <pc:extLst>
          <p:ext xmlns:p="http://schemas.openxmlformats.org/presentationml/2006/main" uri="{D6D511B9-2390-475A-947B-AFAB55BFBCF1}">
            <pc226:cmChg xmlns:pc226="http://schemas.microsoft.com/office/powerpoint/2022/06/main/command" chg="mod">
              <pc226:chgData name="Ed Axtell" userId="S::eaxtell@bmsworldmission.org::1dfc4bc3-d438-426e-be62-d294e23c9809" providerId="AD" clId="Web-{6985A846-A98F-4744-B933-3E3192D0BDE1}" dt="2024-03-20T11:03:31.261" v="4" actId="20577"/>
              <pc2:cmMkLst xmlns:pc2="http://schemas.microsoft.com/office/powerpoint/2019/9/main/command">
                <pc:docMk/>
                <pc:sldMk cId="2908297938" sldId="258"/>
                <pc2:cmMk id="{677E7DD9-1B73-430C-BB75-37429D48C3CC}"/>
              </pc2:cmMkLst>
            </pc226:cmChg>
          </p:ext>
        </pc:extLst>
      </pc:sldChg>
      <pc:sldChg chg="modSp modCm">
        <pc:chgData name="Ed Axtell" userId="S::eaxtell@bmsworldmission.org::1dfc4bc3-d438-426e-be62-d294e23c9809" providerId="AD" clId="Web-{6985A846-A98F-4744-B933-3E3192D0BDE1}" dt="2024-03-20T11:03:44.480" v="8" actId="20577"/>
        <pc:sldMkLst>
          <pc:docMk/>
          <pc:sldMk cId="313293686" sldId="259"/>
        </pc:sldMkLst>
        <pc:spChg chg="mod">
          <ac:chgData name="Ed Axtell" userId="S::eaxtell@bmsworldmission.org::1dfc4bc3-d438-426e-be62-d294e23c9809" providerId="AD" clId="Web-{6985A846-A98F-4744-B933-3E3192D0BDE1}" dt="2024-03-20T11:03:44.480" v="8" actId="20577"/>
          <ac:spMkLst>
            <pc:docMk/>
            <pc:sldMk cId="313293686" sldId="259"/>
            <ac:spMk id="2" creationId="{C26B378A-3217-FB25-2731-C04213ABB201}"/>
          </ac:spMkLst>
        </pc:spChg>
        <pc:extLst>
          <p:ext xmlns:p="http://schemas.openxmlformats.org/presentationml/2006/main" uri="{D6D511B9-2390-475A-947B-AFAB55BFBCF1}">
            <pc226:cmChg xmlns:pc226="http://schemas.microsoft.com/office/powerpoint/2022/06/main/command" chg="mod">
              <pc226:chgData name="Ed Axtell" userId="S::eaxtell@bmsworldmission.org::1dfc4bc3-d438-426e-be62-d294e23c9809" providerId="AD" clId="Web-{6985A846-A98F-4744-B933-3E3192D0BDE1}" dt="2024-03-20T11:03:44.480" v="7" actId="20577"/>
              <pc2:cmMkLst xmlns:pc2="http://schemas.microsoft.com/office/powerpoint/2019/9/main/command">
                <pc:docMk/>
                <pc:sldMk cId="313293686" sldId="259"/>
                <pc2:cmMk id="{C6B22318-5200-41D5-B1C4-9B6F332371CC}"/>
              </pc2:cmMkLst>
            </pc226:cmChg>
          </p:ext>
        </pc:extLst>
      </pc:sldChg>
      <pc:sldChg chg="modSp modCm">
        <pc:chgData name="Ed Axtell" userId="S::eaxtell@bmsworldmission.org::1dfc4bc3-d438-426e-be62-d294e23c9809" providerId="AD" clId="Web-{6985A846-A98F-4744-B933-3E3192D0BDE1}" dt="2024-03-20T11:03:50.340" v="9" actId="20577"/>
        <pc:sldMkLst>
          <pc:docMk/>
          <pc:sldMk cId="33720241" sldId="260"/>
        </pc:sldMkLst>
        <pc:spChg chg="mod">
          <ac:chgData name="Ed Axtell" userId="S::eaxtell@bmsworldmission.org::1dfc4bc3-d438-426e-be62-d294e23c9809" providerId="AD" clId="Web-{6985A846-A98F-4744-B933-3E3192D0BDE1}" dt="2024-03-20T11:03:50.340" v="9" actId="20577"/>
          <ac:spMkLst>
            <pc:docMk/>
            <pc:sldMk cId="33720241" sldId="260"/>
            <ac:spMk id="2" creationId="{4887BF45-AA2D-7E74-7072-71FBCB2AF99C}"/>
          </ac:spMkLst>
        </pc:spChg>
        <pc:extLst>
          <p:ext xmlns:p="http://schemas.openxmlformats.org/presentationml/2006/main" uri="{D6D511B9-2390-475A-947B-AFAB55BFBCF1}">
            <pc226:cmChg xmlns:pc226="http://schemas.microsoft.com/office/powerpoint/2022/06/main/command" chg="mod">
              <pc226:chgData name="Ed Axtell" userId="S::eaxtell@bmsworldmission.org::1dfc4bc3-d438-426e-be62-d294e23c9809" providerId="AD" clId="Web-{6985A846-A98F-4744-B933-3E3192D0BDE1}" dt="2024-03-20T11:03:50.340" v="9" actId="20577"/>
              <pc2:cmMkLst xmlns:pc2="http://schemas.microsoft.com/office/powerpoint/2019/9/main/command">
                <pc:docMk/>
                <pc:sldMk cId="33720241" sldId="260"/>
                <pc2:cmMk id="{7655523C-3D4F-4062-9F6F-2B39FA15EB6E}"/>
              </pc2:cmMkLst>
            </pc226:cmChg>
          </p:ext>
        </pc:extLst>
      </pc:sldChg>
      <pc:sldChg chg="modSp">
        <pc:chgData name="Ed Axtell" userId="S::eaxtell@bmsworldmission.org::1dfc4bc3-d438-426e-be62-d294e23c9809" providerId="AD" clId="Web-{6985A846-A98F-4744-B933-3E3192D0BDE1}" dt="2024-03-20T11:03:56.465" v="11" actId="20577"/>
        <pc:sldMkLst>
          <pc:docMk/>
          <pc:sldMk cId="2229787593" sldId="261"/>
        </pc:sldMkLst>
        <pc:spChg chg="mod">
          <ac:chgData name="Ed Axtell" userId="S::eaxtell@bmsworldmission.org::1dfc4bc3-d438-426e-be62-d294e23c9809" providerId="AD" clId="Web-{6985A846-A98F-4744-B933-3E3192D0BDE1}" dt="2024-03-20T11:03:56.465" v="11" actId="20577"/>
          <ac:spMkLst>
            <pc:docMk/>
            <pc:sldMk cId="2229787593" sldId="261"/>
            <ac:spMk id="2" creationId="{9B1E4501-0674-74E4-8CF0-94C8BA192236}"/>
          </ac:spMkLst>
        </pc:spChg>
      </pc:sldChg>
      <pc:sldChg chg="modSp">
        <pc:chgData name="Ed Axtell" userId="S::eaxtell@bmsworldmission.org::1dfc4bc3-d438-426e-be62-d294e23c9809" providerId="AD" clId="Web-{6985A846-A98F-4744-B933-3E3192D0BDE1}" dt="2024-03-20T11:04:01.059" v="12" actId="20577"/>
        <pc:sldMkLst>
          <pc:docMk/>
          <pc:sldMk cId="3596706442" sldId="262"/>
        </pc:sldMkLst>
        <pc:spChg chg="mod">
          <ac:chgData name="Ed Axtell" userId="S::eaxtell@bmsworldmission.org::1dfc4bc3-d438-426e-be62-d294e23c9809" providerId="AD" clId="Web-{6985A846-A98F-4744-B933-3E3192D0BDE1}" dt="2024-03-20T11:04:01.059" v="12" actId="20577"/>
          <ac:spMkLst>
            <pc:docMk/>
            <pc:sldMk cId="3596706442" sldId="262"/>
            <ac:spMk id="2" creationId="{360E3244-8FE3-83F7-0D96-0C666A8B3EED}"/>
          </ac:spMkLst>
        </pc:spChg>
      </pc:sldChg>
    </pc:docChg>
  </pc:docChgLst>
  <pc:docChgLst>
    <pc:chgData name="Mike Brown" userId="S::mbrown@bmsworldmission.org::28cd09e2-b948-4070-94ee-0b346b3917c7" providerId="AD" clId="Web-{1D33466E-D116-4C9E-9EC3-1F01694F59B6}"/>
    <pc:docChg chg="mod">
      <pc:chgData name="Mike Brown" userId="S::mbrown@bmsworldmission.org::28cd09e2-b948-4070-94ee-0b346b3917c7" providerId="AD" clId="Web-{1D33466E-D116-4C9E-9EC3-1F01694F59B6}" dt="2024-03-08T09:29:37.444" v="11"/>
      <pc:docMkLst>
        <pc:docMk/>
      </pc:docMkLst>
      <pc:sldChg chg="addCm">
        <pc:chgData name="Mike Brown" userId="S::mbrown@bmsworldmission.org::28cd09e2-b948-4070-94ee-0b346b3917c7" providerId="AD" clId="Web-{1D33466E-D116-4C9E-9EC3-1F01694F59B6}" dt="2024-03-08T09:29:22.834" v="9"/>
        <pc:sldMkLst>
          <pc:docMk/>
          <pc:sldMk cId="3911610267" sldId="256"/>
        </pc:sldMkLst>
        <pc:extLst>
          <p:ext xmlns:p="http://schemas.openxmlformats.org/presentationml/2006/main" uri="{D6D511B9-2390-475A-947B-AFAB55BFBCF1}">
            <pc226:cmChg xmlns:pc226="http://schemas.microsoft.com/office/powerpoint/2022/06/main/command" chg="add">
              <pc226:chgData name="Mike Brown" userId="S::mbrown@bmsworldmission.org::28cd09e2-b948-4070-94ee-0b346b3917c7" providerId="AD" clId="Web-{1D33466E-D116-4C9E-9EC3-1F01694F59B6}" dt="2024-03-08T09:10:14.747" v="1"/>
              <pc2:cmMkLst xmlns:pc2="http://schemas.microsoft.com/office/powerpoint/2019/9/main/command">
                <pc:docMk/>
                <pc:sldMk cId="3911610267" sldId="256"/>
                <pc2:cmMk id="{C9009D5F-D8E0-4727-99CF-978433667100}"/>
              </pc2:cmMkLst>
            </pc226:cmChg>
            <pc226:cmChg xmlns:pc226="http://schemas.microsoft.com/office/powerpoint/2022/06/main/command" chg="add">
              <pc226:chgData name="Mike Brown" userId="S::mbrown@bmsworldmission.org::28cd09e2-b948-4070-94ee-0b346b3917c7" providerId="AD" clId="Web-{1D33466E-D116-4C9E-9EC3-1F01694F59B6}" dt="2024-03-08T09:15:52.781" v="4"/>
              <pc2:cmMkLst xmlns:pc2="http://schemas.microsoft.com/office/powerpoint/2019/9/main/command">
                <pc:docMk/>
                <pc:sldMk cId="3911610267" sldId="256"/>
                <pc2:cmMk id="{9F3DF962-C93E-4ECD-B62E-428F7F7C1B72}"/>
              </pc2:cmMkLst>
            </pc226:cmChg>
            <pc226:cmChg xmlns:pc226="http://schemas.microsoft.com/office/powerpoint/2022/06/main/command" chg="add">
              <pc226:chgData name="Mike Brown" userId="S::mbrown@bmsworldmission.org::28cd09e2-b948-4070-94ee-0b346b3917c7" providerId="AD" clId="Web-{1D33466E-D116-4C9E-9EC3-1F01694F59B6}" dt="2024-03-08T09:11:26.091" v="2"/>
              <pc2:cmMkLst xmlns:pc2="http://schemas.microsoft.com/office/powerpoint/2019/9/main/command">
                <pc:docMk/>
                <pc:sldMk cId="3911610267" sldId="256"/>
                <pc2:cmMk id="{1CEC32B7-C484-4D71-BE2C-0A5B839A423B}"/>
              </pc2:cmMkLst>
            </pc226:cmChg>
            <pc226:cmChg xmlns:pc226="http://schemas.microsoft.com/office/powerpoint/2022/06/main/command" chg="add">
              <pc226:chgData name="Mike Brown" userId="S::mbrown@bmsworldmission.org::28cd09e2-b948-4070-94ee-0b346b3917c7" providerId="AD" clId="Web-{1D33466E-D116-4C9E-9EC3-1F01694F59B6}" dt="2024-03-08T09:29:22.834" v="9"/>
              <pc2:cmMkLst xmlns:pc2="http://schemas.microsoft.com/office/powerpoint/2019/9/main/command">
                <pc:docMk/>
                <pc:sldMk cId="3911610267" sldId="256"/>
                <pc2:cmMk id="{D8883CEF-0384-4B4A-958F-00C5AF02C753}"/>
              </pc2:cmMkLst>
            </pc226:cmChg>
          </p:ext>
        </pc:extLst>
      </pc:sldChg>
      <pc:sldChg chg="addCm">
        <pc:chgData name="Mike Brown" userId="S::mbrown@bmsworldmission.org::28cd09e2-b948-4070-94ee-0b346b3917c7" providerId="AD" clId="Web-{1D33466E-D116-4C9E-9EC3-1F01694F59B6}" dt="2024-03-08T09:22:09.565" v="5"/>
        <pc:sldMkLst>
          <pc:docMk/>
          <pc:sldMk cId="2908297938" sldId="258"/>
        </pc:sldMkLst>
        <pc:extLst>
          <p:ext xmlns:p="http://schemas.openxmlformats.org/presentationml/2006/main" uri="{D6D511B9-2390-475A-947B-AFAB55BFBCF1}">
            <pc226:cmChg xmlns:pc226="http://schemas.microsoft.com/office/powerpoint/2022/06/main/command" chg="add">
              <pc226:chgData name="Mike Brown" userId="S::mbrown@bmsworldmission.org::28cd09e2-b948-4070-94ee-0b346b3917c7" providerId="AD" clId="Web-{1D33466E-D116-4C9E-9EC3-1F01694F59B6}" dt="2024-03-08T09:22:09.565" v="5"/>
              <pc2:cmMkLst xmlns:pc2="http://schemas.microsoft.com/office/powerpoint/2019/9/main/command">
                <pc:docMk/>
                <pc:sldMk cId="2908297938" sldId="258"/>
                <pc2:cmMk id="{CE92F177-32F1-4FB5-B45F-F9E1573E8E73}"/>
              </pc2:cmMkLst>
            </pc226:cmChg>
          </p:ext>
        </pc:extLst>
      </pc:sldChg>
      <pc:sldChg chg="addCm">
        <pc:chgData name="Mike Brown" userId="S::mbrown@bmsworldmission.org::28cd09e2-b948-4070-94ee-0b346b3917c7" providerId="AD" clId="Web-{1D33466E-D116-4C9E-9EC3-1F01694F59B6}" dt="2024-03-08T09:23:50.551" v="6"/>
        <pc:sldMkLst>
          <pc:docMk/>
          <pc:sldMk cId="313293686" sldId="259"/>
        </pc:sldMkLst>
        <pc:extLst>
          <p:ext xmlns:p="http://schemas.openxmlformats.org/presentationml/2006/main" uri="{D6D511B9-2390-475A-947B-AFAB55BFBCF1}">
            <pc226:cmChg xmlns:pc226="http://schemas.microsoft.com/office/powerpoint/2022/06/main/command" chg="add">
              <pc226:chgData name="Mike Brown" userId="S::mbrown@bmsworldmission.org::28cd09e2-b948-4070-94ee-0b346b3917c7" providerId="AD" clId="Web-{1D33466E-D116-4C9E-9EC3-1F01694F59B6}" dt="2024-03-08T09:23:50.551" v="6"/>
              <pc2:cmMkLst xmlns:pc2="http://schemas.microsoft.com/office/powerpoint/2019/9/main/command">
                <pc:docMk/>
                <pc:sldMk cId="313293686" sldId="259"/>
                <pc2:cmMk id="{5617486F-8B30-40EE-8AE9-20519F2928F2}"/>
              </pc2:cmMkLst>
            </pc226:cmChg>
          </p:ext>
        </pc:extLst>
      </pc:sldChg>
      <pc:sldChg chg="addCm">
        <pc:chgData name="Mike Brown" userId="S::mbrown@bmsworldmission.org::28cd09e2-b948-4070-94ee-0b346b3917c7" providerId="AD" clId="Web-{1D33466E-D116-4C9E-9EC3-1F01694F59B6}" dt="2024-03-08T09:29:37.444" v="11"/>
        <pc:sldMkLst>
          <pc:docMk/>
          <pc:sldMk cId="330623012" sldId="263"/>
        </pc:sldMkLst>
        <pc:extLst>
          <p:ext xmlns:p="http://schemas.openxmlformats.org/presentationml/2006/main" uri="{D6D511B9-2390-475A-947B-AFAB55BFBCF1}">
            <pc226:cmChg xmlns:pc226="http://schemas.microsoft.com/office/powerpoint/2022/06/main/command" chg="add">
              <pc226:chgData name="Mike Brown" userId="S::mbrown@bmsworldmission.org::28cd09e2-b948-4070-94ee-0b346b3917c7" providerId="AD" clId="Web-{1D33466E-D116-4C9E-9EC3-1F01694F59B6}" dt="2024-03-08T09:25:43.067" v="8"/>
              <pc2:cmMkLst xmlns:pc2="http://schemas.microsoft.com/office/powerpoint/2019/9/main/command">
                <pc:docMk/>
                <pc:sldMk cId="330623012" sldId="263"/>
                <pc2:cmMk id="{B2ECF93B-BD0E-4C19-850D-5F43866F0407}"/>
              </pc2:cmMkLst>
            </pc226:cmChg>
            <pc226:cmChg xmlns:pc226="http://schemas.microsoft.com/office/powerpoint/2022/06/main/command" chg="add">
              <pc226:chgData name="Mike Brown" userId="S::mbrown@bmsworldmission.org::28cd09e2-b948-4070-94ee-0b346b3917c7" providerId="AD" clId="Web-{1D33466E-D116-4C9E-9EC3-1F01694F59B6}" dt="2024-03-08T09:29:37.444" v="11"/>
              <pc2:cmMkLst xmlns:pc2="http://schemas.microsoft.com/office/powerpoint/2019/9/main/command">
                <pc:docMk/>
                <pc:sldMk cId="330623012" sldId="263"/>
                <pc2:cmMk id="{E06F2E73-3F16-41F7-BC7D-EF56D1CAF9F3}"/>
              </pc2:cmMkLst>
            </pc226:cmChg>
          </p:ext>
        </pc:extLst>
      </pc:sldChg>
      <pc:sldChg chg="addCm">
        <pc:chgData name="Mike Brown" userId="S::mbrown@bmsworldmission.org::28cd09e2-b948-4070-94ee-0b346b3917c7" providerId="AD" clId="Web-{1D33466E-D116-4C9E-9EC3-1F01694F59B6}" dt="2024-03-08T09:29:31.600" v="10"/>
        <pc:sldMkLst>
          <pc:docMk/>
          <pc:sldMk cId="3656632302" sldId="264"/>
        </pc:sldMkLst>
        <pc:extLst>
          <p:ext xmlns:p="http://schemas.openxmlformats.org/presentationml/2006/main" uri="{D6D511B9-2390-475A-947B-AFAB55BFBCF1}">
            <pc226:cmChg xmlns:pc226="http://schemas.microsoft.com/office/powerpoint/2022/06/main/command" chg="add">
              <pc226:chgData name="Mike Brown" userId="S::mbrown@bmsworldmission.org::28cd09e2-b948-4070-94ee-0b346b3917c7" providerId="AD" clId="Web-{1D33466E-D116-4C9E-9EC3-1F01694F59B6}" dt="2024-03-08T09:13:03.030" v="3"/>
              <pc2:cmMkLst xmlns:pc2="http://schemas.microsoft.com/office/powerpoint/2019/9/main/command">
                <pc:docMk/>
                <pc:sldMk cId="3656632302" sldId="264"/>
                <pc2:cmMk id="{B427FFA7-96F8-43ED-9A04-3497AD827371}"/>
              </pc2:cmMkLst>
            </pc226:cmChg>
            <pc226:cmChg xmlns:pc226="http://schemas.microsoft.com/office/powerpoint/2022/06/main/command" chg="add">
              <pc226:chgData name="Mike Brown" userId="S::mbrown@bmsworldmission.org::28cd09e2-b948-4070-94ee-0b346b3917c7" providerId="AD" clId="Web-{1D33466E-D116-4C9E-9EC3-1F01694F59B6}" dt="2024-03-08T09:29:31.600" v="10"/>
              <pc2:cmMkLst xmlns:pc2="http://schemas.microsoft.com/office/powerpoint/2019/9/main/command">
                <pc:docMk/>
                <pc:sldMk cId="3656632302" sldId="264"/>
                <pc2:cmMk id="{AA7D47C7-39D1-4019-BF8C-E47E60AEF51B}"/>
              </pc2:cmMkLst>
            </pc226:cmChg>
            <pc226:cmChg xmlns:pc226="http://schemas.microsoft.com/office/powerpoint/2022/06/main/command" chg="add">
              <pc226:chgData name="Mike Brown" userId="S::mbrown@bmsworldmission.org::28cd09e2-b948-4070-94ee-0b346b3917c7" providerId="AD" clId="Web-{1D33466E-D116-4C9E-9EC3-1F01694F59B6}" dt="2024-03-08T09:24:35.988" v="7"/>
              <pc2:cmMkLst xmlns:pc2="http://schemas.microsoft.com/office/powerpoint/2019/9/main/command">
                <pc:docMk/>
                <pc:sldMk cId="3656632302" sldId="264"/>
                <pc2:cmMk id="{63B8D8F0-4FD3-475D-A6BA-D52C280B9740}"/>
              </pc2:cmMkLst>
            </pc226:cmChg>
          </p:ext>
        </pc:extLst>
      </pc:sldChg>
    </pc:docChg>
  </pc:docChgLst>
  <pc:docChgLst>
    <pc:chgData name="Chris Manktelow" userId="S::cmanktelow@bmsworldmission.org::46580a8a-56f0-465f-8417-46891933f986" providerId="AD" clId="Web-{226474F3-6C2F-15E2-1506-14D024A54ABB}"/>
    <pc:docChg chg="mod">
      <pc:chgData name="Chris Manktelow" userId="S::cmanktelow@bmsworldmission.org::46580a8a-56f0-465f-8417-46891933f986" providerId="AD" clId="Web-{226474F3-6C2F-15E2-1506-14D024A54ABB}" dt="2024-03-05T17:09:56.648" v="1"/>
      <pc:docMkLst>
        <pc:docMk/>
      </pc:docMkLst>
      <pc:sldChg chg="addCm">
        <pc:chgData name="Chris Manktelow" userId="S::cmanktelow@bmsworldmission.org::46580a8a-56f0-465f-8417-46891933f986" providerId="AD" clId="Web-{226474F3-6C2F-15E2-1506-14D024A54ABB}" dt="2024-03-05T17:09:56.648" v="1"/>
        <pc:sldMkLst>
          <pc:docMk/>
          <pc:sldMk cId="3596706442" sldId="262"/>
        </pc:sldMkLst>
        <pc:extLst>
          <p:ext xmlns:p="http://schemas.openxmlformats.org/presentationml/2006/main" uri="{D6D511B9-2390-475A-947B-AFAB55BFBCF1}">
            <pc226:cmChg xmlns:pc226="http://schemas.microsoft.com/office/powerpoint/2022/06/main/command" chg="add">
              <pc226:chgData name="Chris Manktelow" userId="S::cmanktelow@bmsworldmission.org::46580a8a-56f0-465f-8417-46891933f986" providerId="AD" clId="Web-{226474F3-6C2F-15E2-1506-14D024A54ABB}" dt="2024-03-05T17:09:56.648" v="1"/>
              <pc2:cmMkLst xmlns:pc2="http://schemas.microsoft.com/office/powerpoint/2019/9/main/command">
                <pc:docMk/>
                <pc:sldMk cId="3596706442" sldId="262"/>
                <pc2:cmMk id="{8DF153CD-E490-47EE-A861-CC512A8C1B34}"/>
              </pc2:cmMkLst>
            </pc226:cmChg>
          </p:ext>
        </pc:extLst>
      </pc:sldChg>
    </pc:docChg>
  </pc:docChgLst>
  <pc:docChgLst>
    <pc:chgData name="Ed Axtell" userId="1dfc4bc3-d438-426e-be62-d294e23c9809" providerId="ADAL" clId="{56AB7D1F-F707-43FA-8FF7-EEC80D85D784}"/>
    <pc:docChg chg="undo custSel addSld delSld modSld">
      <pc:chgData name="Ed Axtell" userId="1dfc4bc3-d438-426e-be62-d294e23c9809" providerId="ADAL" clId="{56AB7D1F-F707-43FA-8FF7-EEC80D85D784}" dt="2024-03-14T12:23:20.992" v="322"/>
      <pc:docMkLst>
        <pc:docMk/>
      </pc:docMkLst>
      <pc:sldChg chg="addSp delSp modSp mod modTransition modCm">
        <pc:chgData name="Ed Axtell" userId="1dfc4bc3-d438-426e-be62-d294e23c9809" providerId="ADAL" clId="{56AB7D1F-F707-43FA-8FF7-EEC80D85D784}" dt="2024-03-14T11:04:06.133" v="255"/>
        <pc:sldMkLst>
          <pc:docMk/>
          <pc:sldMk cId="3911610267" sldId="256"/>
        </pc:sldMkLst>
        <pc:picChg chg="add mod ord">
          <ac:chgData name="Ed Axtell" userId="1dfc4bc3-d438-426e-be62-d294e23c9809" providerId="ADAL" clId="{56AB7D1F-F707-43FA-8FF7-EEC80D85D784}" dt="2024-03-14T11:02:46.261" v="231" actId="167"/>
          <ac:picMkLst>
            <pc:docMk/>
            <pc:sldMk cId="3911610267" sldId="256"/>
            <ac:picMk id="3" creationId="{8337D6E8-46FD-3D1A-E626-E58D570A1CC6}"/>
          </ac:picMkLst>
        </pc:picChg>
        <pc:picChg chg="mod">
          <ac:chgData name="Ed Axtell" userId="1dfc4bc3-d438-426e-be62-d294e23c9809" providerId="ADAL" clId="{56AB7D1F-F707-43FA-8FF7-EEC80D85D784}" dt="2024-03-14T11:02:55.893" v="232" actId="1076"/>
          <ac:picMkLst>
            <pc:docMk/>
            <pc:sldMk cId="3911610267" sldId="256"/>
            <ac:picMk id="8" creationId="{04EA4DD0-A994-26F1-B6D8-7260DE8F6887}"/>
          </ac:picMkLst>
        </pc:picChg>
        <pc:picChg chg="del mod">
          <ac:chgData name="Ed Axtell" userId="1dfc4bc3-d438-426e-be62-d294e23c9809" providerId="ADAL" clId="{56AB7D1F-F707-43FA-8FF7-EEC80D85D784}" dt="2024-03-14T11:01:04.137" v="222" actId="478"/>
          <ac:picMkLst>
            <pc:docMk/>
            <pc:sldMk cId="3911610267" sldId="256"/>
            <ac:picMk id="10" creationId="{15581DB9-B141-0B15-6E42-678DD2184631}"/>
          </ac:picMkLst>
        </pc:picChg>
        <pc:extLst>
          <p:ext xmlns:p="http://schemas.openxmlformats.org/presentationml/2006/main" uri="{D6D511B9-2390-475A-947B-AFAB55BFBCF1}">
            <pc226:cmChg xmlns:pc226="http://schemas.microsoft.com/office/powerpoint/2022/06/main/command" chg="mod">
              <pc226:chgData name="Ed Axtell" userId="1dfc4bc3-d438-426e-be62-d294e23c9809" providerId="ADAL" clId="{56AB7D1F-F707-43FA-8FF7-EEC80D85D784}" dt="2024-03-14T11:01:04.137" v="223" actId="2056"/>
              <pc2:cmMkLst xmlns:pc2="http://schemas.microsoft.com/office/powerpoint/2019/9/main/command">
                <pc:docMk/>
                <pc:sldMk cId="3911610267" sldId="256"/>
                <pc2:cmMk id="{C9009D5F-D8E0-4727-99CF-978433667100}"/>
              </pc2:cmMkLst>
            </pc226:cmChg>
            <pc226:cmChg xmlns:pc226="http://schemas.microsoft.com/office/powerpoint/2022/06/main/command" chg="mod">
              <pc226:chgData name="Ed Axtell" userId="1dfc4bc3-d438-426e-be62-d294e23c9809" providerId="ADAL" clId="{56AB7D1F-F707-43FA-8FF7-EEC80D85D784}" dt="2024-03-14T11:01:04.137" v="223" actId="2056"/>
              <pc2:cmMkLst xmlns:pc2="http://schemas.microsoft.com/office/powerpoint/2019/9/main/command">
                <pc:docMk/>
                <pc:sldMk cId="3911610267" sldId="256"/>
                <pc2:cmMk id="{9F3DF962-C93E-4ECD-B62E-428F7F7C1B72}"/>
              </pc2:cmMkLst>
            </pc226:cmChg>
            <pc226:cmChg xmlns:pc226="http://schemas.microsoft.com/office/powerpoint/2022/06/main/command" chg="mod">
              <pc226:chgData name="Ed Axtell" userId="1dfc4bc3-d438-426e-be62-d294e23c9809" providerId="ADAL" clId="{56AB7D1F-F707-43FA-8FF7-EEC80D85D784}" dt="2024-03-14T10:55:11.424" v="218"/>
              <pc2:cmMkLst xmlns:pc2="http://schemas.microsoft.com/office/powerpoint/2019/9/main/command">
                <pc:docMk/>
                <pc:sldMk cId="3911610267" sldId="256"/>
                <pc2:cmMk id="{8CF3577B-0C68-458D-8DA1-B90EAE259DF1}"/>
              </pc2:cmMkLst>
            </pc226:cmChg>
            <pc226:cmChg xmlns:pc226="http://schemas.microsoft.com/office/powerpoint/2022/06/main/command" chg="mod">
              <pc226:chgData name="Ed Axtell" userId="1dfc4bc3-d438-426e-be62-d294e23c9809" providerId="ADAL" clId="{56AB7D1F-F707-43FA-8FF7-EEC80D85D784}" dt="2024-03-14T11:04:06.133" v="255"/>
              <pc2:cmMkLst xmlns:pc2="http://schemas.microsoft.com/office/powerpoint/2019/9/main/command">
                <pc:docMk/>
                <pc:sldMk cId="3911610267" sldId="256"/>
                <pc2:cmMk id="{1CEC32B7-C484-4D71-BE2C-0A5B839A423B}"/>
              </pc2:cmMkLst>
            </pc226:cmChg>
            <pc226:cmChg xmlns:pc226="http://schemas.microsoft.com/office/powerpoint/2022/06/main/command" chg="mod">
              <pc226:chgData name="Ed Axtell" userId="1dfc4bc3-d438-426e-be62-d294e23c9809" providerId="ADAL" clId="{56AB7D1F-F707-43FA-8FF7-EEC80D85D784}" dt="2024-03-14T10:54:41.338" v="217"/>
              <pc2:cmMkLst xmlns:pc2="http://schemas.microsoft.com/office/powerpoint/2019/9/main/command">
                <pc:docMk/>
                <pc:sldMk cId="3911610267" sldId="256"/>
                <pc2:cmMk id="{D8883CEF-0384-4B4A-958F-00C5AF02C753}"/>
              </pc2:cmMkLst>
            </pc226:cmChg>
          </p:ext>
        </pc:extLst>
      </pc:sldChg>
      <pc:sldChg chg="addSp delSp modSp mod modTransition modAnim modCm">
        <pc:chgData name="Ed Axtell" userId="1dfc4bc3-d438-426e-be62-d294e23c9809" providerId="ADAL" clId="{56AB7D1F-F707-43FA-8FF7-EEC80D85D784}" dt="2024-03-14T11:04:44.341" v="260"/>
        <pc:sldMkLst>
          <pc:docMk/>
          <pc:sldMk cId="2002218498" sldId="257"/>
        </pc:sldMkLst>
        <pc:spChg chg="mod">
          <ac:chgData name="Ed Axtell" userId="1dfc4bc3-d438-426e-be62-d294e23c9809" providerId="ADAL" clId="{56AB7D1F-F707-43FA-8FF7-EEC80D85D784}" dt="2024-03-14T11:04:40.466" v="259" actId="207"/>
          <ac:spMkLst>
            <pc:docMk/>
            <pc:sldMk cId="2002218498" sldId="257"/>
            <ac:spMk id="2" creationId="{D663BF19-CD0D-5E2C-CDE1-1DE0028C6C1D}"/>
          </ac:spMkLst>
        </pc:spChg>
        <pc:picChg chg="add mod">
          <ac:chgData name="Ed Axtell" userId="1dfc4bc3-d438-426e-be62-d294e23c9809" providerId="ADAL" clId="{56AB7D1F-F707-43FA-8FF7-EEC80D85D784}" dt="2024-03-14T11:03:03.771" v="233"/>
          <ac:picMkLst>
            <pc:docMk/>
            <pc:sldMk cId="2002218498" sldId="257"/>
            <ac:picMk id="3" creationId="{14B73D57-AB9F-5809-5158-3D2707FF98F8}"/>
          </ac:picMkLst>
        </pc:picChg>
        <pc:picChg chg="del">
          <ac:chgData name="Ed Axtell" userId="1dfc4bc3-d438-426e-be62-d294e23c9809" providerId="ADAL" clId="{56AB7D1F-F707-43FA-8FF7-EEC80D85D784}" dt="2024-03-14T11:03:05.761" v="234" actId="478"/>
          <ac:picMkLst>
            <pc:docMk/>
            <pc:sldMk cId="2002218498" sldId="257"/>
            <ac:picMk id="8" creationId="{D94AA255-BAB3-EFBE-AF73-054F1453B2F6}"/>
          </ac:picMkLst>
        </pc:picChg>
        <pc:extLst>
          <p:ext xmlns:p="http://schemas.openxmlformats.org/presentationml/2006/main" uri="{D6D511B9-2390-475A-947B-AFAB55BFBCF1}">
            <pc226:cmChg xmlns:pc226="http://schemas.microsoft.com/office/powerpoint/2022/06/main/command" chg="mod">
              <pc226:chgData name="Ed Axtell" userId="1dfc4bc3-d438-426e-be62-d294e23c9809" providerId="ADAL" clId="{56AB7D1F-F707-43FA-8FF7-EEC80D85D784}" dt="2024-03-14T11:04:44.341" v="260"/>
              <pc2:cmMkLst xmlns:pc2="http://schemas.microsoft.com/office/powerpoint/2019/9/main/command">
                <pc:docMk/>
                <pc:sldMk cId="2002218498" sldId="257"/>
                <pc2:cmMk id="{C36C090E-F170-45A8-8076-3B4364D58086}"/>
              </pc2:cmMkLst>
            </pc226:cmChg>
          </p:ext>
        </pc:extLst>
      </pc:sldChg>
      <pc:sldChg chg="addSp delSp modSp mod modTransition modCm">
        <pc:chgData name="Ed Axtell" userId="1dfc4bc3-d438-426e-be62-d294e23c9809" providerId="ADAL" clId="{56AB7D1F-F707-43FA-8FF7-EEC80D85D784}" dt="2024-03-14T11:05:52.121" v="295"/>
        <pc:sldMkLst>
          <pc:docMk/>
          <pc:sldMk cId="2908297938" sldId="258"/>
        </pc:sldMkLst>
        <pc:spChg chg="mod">
          <ac:chgData name="Ed Axtell" userId="1dfc4bc3-d438-426e-be62-d294e23c9809" providerId="ADAL" clId="{56AB7D1F-F707-43FA-8FF7-EEC80D85D784}" dt="2024-03-14T11:05:09.155" v="289" actId="20577"/>
          <ac:spMkLst>
            <pc:docMk/>
            <pc:sldMk cId="2908297938" sldId="258"/>
            <ac:spMk id="2" creationId="{3FECF604-BDB9-B33F-AFDA-F8B94644F889}"/>
          </ac:spMkLst>
        </pc:spChg>
        <pc:spChg chg="mod">
          <ac:chgData name="Ed Axtell" userId="1dfc4bc3-d438-426e-be62-d294e23c9809" providerId="ADAL" clId="{56AB7D1F-F707-43FA-8FF7-EEC80D85D784}" dt="2024-03-14T11:05:36.851" v="294" actId="404"/>
          <ac:spMkLst>
            <pc:docMk/>
            <pc:sldMk cId="2908297938" sldId="258"/>
            <ac:spMk id="3" creationId="{55B9FFD7-4ED5-AFC6-8BE7-58F9990A0F60}"/>
          </ac:spMkLst>
        </pc:spChg>
        <pc:picChg chg="mod">
          <ac:chgData name="Ed Axtell" userId="1dfc4bc3-d438-426e-be62-d294e23c9809" providerId="ADAL" clId="{56AB7D1F-F707-43FA-8FF7-EEC80D85D784}" dt="2024-03-05T15:49:35.952" v="2" actId="1035"/>
          <ac:picMkLst>
            <pc:docMk/>
            <pc:sldMk cId="2908297938" sldId="258"/>
            <ac:picMk id="4" creationId="{6705491A-C396-EE13-184D-2D556FF2285A}"/>
          </ac:picMkLst>
        </pc:picChg>
        <pc:picChg chg="mod">
          <ac:chgData name="Ed Axtell" userId="1dfc4bc3-d438-426e-be62-d294e23c9809" providerId="ADAL" clId="{56AB7D1F-F707-43FA-8FF7-EEC80D85D784}" dt="2024-03-05T15:49:35.952" v="2" actId="1035"/>
          <ac:picMkLst>
            <pc:docMk/>
            <pc:sldMk cId="2908297938" sldId="258"/>
            <ac:picMk id="5" creationId="{5F5CEA1E-98A8-D73E-B1C1-5A01E000EDD3}"/>
          </ac:picMkLst>
        </pc:picChg>
        <pc:picChg chg="add mod">
          <ac:chgData name="Ed Axtell" userId="1dfc4bc3-d438-426e-be62-d294e23c9809" providerId="ADAL" clId="{56AB7D1F-F707-43FA-8FF7-EEC80D85D784}" dt="2024-03-14T11:03:08.911" v="236"/>
          <ac:picMkLst>
            <pc:docMk/>
            <pc:sldMk cId="2908297938" sldId="258"/>
            <ac:picMk id="6" creationId="{84084700-D2F7-2EDB-458E-9A9A2B634615}"/>
          </ac:picMkLst>
        </pc:picChg>
        <pc:picChg chg="mod">
          <ac:chgData name="Ed Axtell" userId="1dfc4bc3-d438-426e-be62-d294e23c9809" providerId="ADAL" clId="{56AB7D1F-F707-43FA-8FF7-EEC80D85D784}" dt="2024-03-05T15:49:35.952" v="2" actId="1035"/>
          <ac:picMkLst>
            <pc:docMk/>
            <pc:sldMk cId="2908297938" sldId="258"/>
            <ac:picMk id="7" creationId="{517CB8CD-5E93-CFC4-04A4-BA756A75DF89}"/>
          </ac:picMkLst>
        </pc:picChg>
        <pc:picChg chg="del">
          <ac:chgData name="Ed Axtell" userId="1dfc4bc3-d438-426e-be62-d294e23c9809" providerId="ADAL" clId="{56AB7D1F-F707-43FA-8FF7-EEC80D85D784}" dt="2024-03-14T11:03:08.101" v="235" actId="478"/>
          <ac:picMkLst>
            <pc:docMk/>
            <pc:sldMk cId="2908297938" sldId="258"/>
            <ac:picMk id="8" creationId="{81DE8B15-38FD-E678-736A-A00EDA47581A}"/>
          </ac:picMkLst>
        </pc:picChg>
        <pc:picChg chg="mod">
          <ac:chgData name="Ed Axtell" userId="1dfc4bc3-d438-426e-be62-d294e23c9809" providerId="ADAL" clId="{56AB7D1F-F707-43FA-8FF7-EEC80D85D784}" dt="2024-03-05T15:49:35.952" v="2" actId="1035"/>
          <ac:picMkLst>
            <pc:docMk/>
            <pc:sldMk cId="2908297938" sldId="258"/>
            <ac:picMk id="10" creationId="{6EDC6684-1621-7A65-8AB9-09DA7FCB4407}"/>
          </ac:picMkLst>
        </pc:picChg>
        <pc:picChg chg="mod">
          <ac:chgData name="Ed Axtell" userId="1dfc4bc3-d438-426e-be62-d294e23c9809" providerId="ADAL" clId="{56AB7D1F-F707-43FA-8FF7-EEC80D85D784}" dt="2024-03-05T15:49:35.952" v="2" actId="1035"/>
          <ac:picMkLst>
            <pc:docMk/>
            <pc:sldMk cId="2908297938" sldId="258"/>
            <ac:picMk id="12" creationId="{09BED2BE-5E97-B4C2-1138-25691C938E70}"/>
          </ac:picMkLst>
        </pc:picChg>
        <pc:extLst>
          <p:ext xmlns:p="http://schemas.openxmlformats.org/presentationml/2006/main" uri="{D6D511B9-2390-475A-947B-AFAB55BFBCF1}">
            <pc226:cmChg xmlns:pc226="http://schemas.microsoft.com/office/powerpoint/2022/06/main/command" chg="mod">
              <pc226:chgData name="Ed Axtell" userId="1dfc4bc3-d438-426e-be62-d294e23c9809" providerId="ADAL" clId="{56AB7D1F-F707-43FA-8FF7-EEC80D85D784}" dt="2024-03-14T11:05:52.121" v="295"/>
              <pc2:cmMkLst xmlns:pc2="http://schemas.microsoft.com/office/powerpoint/2019/9/main/command">
                <pc:docMk/>
                <pc:sldMk cId="2908297938" sldId="258"/>
                <pc2:cmMk id="{CE92F177-32F1-4FB5-B45F-F9E1573E8E73}"/>
              </pc2:cmMkLst>
            </pc226:cmChg>
            <pc226:cmChg xmlns:pc226="http://schemas.microsoft.com/office/powerpoint/2022/06/main/command" chg="mod">
              <pc226:chgData name="Ed Axtell" userId="1dfc4bc3-d438-426e-be62-d294e23c9809" providerId="ADAL" clId="{56AB7D1F-F707-43FA-8FF7-EEC80D85D784}" dt="2024-03-14T11:05:12.021" v="290"/>
              <pc2:cmMkLst xmlns:pc2="http://schemas.microsoft.com/office/powerpoint/2019/9/main/command">
                <pc:docMk/>
                <pc:sldMk cId="2908297938" sldId="258"/>
                <pc2:cmMk id="{677E7DD9-1B73-430C-BB75-37429D48C3CC}"/>
              </pc2:cmMkLst>
            </pc226:cmChg>
          </p:ext>
        </pc:extLst>
      </pc:sldChg>
      <pc:sldChg chg="addSp delSp modSp mod modTransition modCm">
        <pc:chgData name="Ed Axtell" userId="1dfc4bc3-d438-426e-be62-d294e23c9809" providerId="ADAL" clId="{56AB7D1F-F707-43FA-8FF7-EEC80D85D784}" dt="2024-03-14T11:07:30.846" v="306"/>
        <pc:sldMkLst>
          <pc:docMk/>
          <pc:sldMk cId="313293686" sldId="259"/>
        </pc:sldMkLst>
        <pc:spChg chg="mod">
          <ac:chgData name="Ed Axtell" userId="1dfc4bc3-d438-426e-be62-d294e23c9809" providerId="ADAL" clId="{56AB7D1F-F707-43FA-8FF7-EEC80D85D784}" dt="2024-03-14T11:06:43.541" v="304" actId="1076"/>
          <ac:spMkLst>
            <pc:docMk/>
            <pc:sldMk cId="313293686" sldId="259"/>
            <ac:spMk id="2" creationId="{C26B378A-3217-FB25-2731-C04213ABB201}"/>
          </ac:spMkLst>
        </pc:spChg>
        <pc:picChg chg="add mod">
          <ac:chgData name="Ed Axtell" userId="1dfc4bc3-d438-426e-be62-d294e23c9809" providerId="ADAL" clId="{56AB7D1F-F707-43FA-8FF7-EEC80D85D784}" dt="2024-03-14T11:03:11.241" v="237"/>
          <ac:picMkLst>
            <pc:docMk/>
            <pc:sldMk cId="313293686" sldId="259"/>
            <ac:picMk id="3" creationId="{8930E95D-19C7-BFBC-2C31-D021A0DE9C3B}"/>
          </ac:picMkLst>
        </pc:picChg>
        <pc:picChg chg="del">
          <ac:chgData name="Ed Axtell" userId="1dfc4bc3-d438-426e-be62-d294e23c9809" providerId="ADAL" clId="{56AB7D1F-F707-43FA-8FF7-EEC80D85D784}" dt="2024-03-14T11:03:13.516" v="238" actId="478"/>
          <ac:picMkLst>
            <pc:docMk/>
            <pc:sldMk cId="313293686" sldId="259"/>
            <ac:picMk id="8" creationId="{9C9DDE7B-2ED2-0256-3018-0DDFBFC6F4D7}"/>
          </ac:picMkLst>
        </pc:picChg>
        <pc:extLst>
          <p:ext xmlns:p="http://schemas.openxmlformats.org/presentationml/2006/main" uri="{D6D511B9-2390-475A-947B-AFAB55BFBCF1}">
            <pc226:cmChg xmlns:pc226="http://schemas.microsoft.com/office/powerpoint/2022/06/main/command" chg="mod">
              <pc226:chgData name="Ed Axtell" userId="1dfc4bc3-d438-426e-be62-d294e23c9809" providerId="ADAL" clId="{56AB7D1F-F707-43FA-8FF7-EEC80D85D784}" dt="2024-03-14T11:07:30.846" v="306"/>
              <pc2:cmMkLst xmlns:pc2="http://schemas.microsoft.com/office/powerpoint/2019/9/main/command">
                <pc:docMk/>
                <pc:sldMk cId="313293686" sldId="259"/>
                <pc2:cmMk id="{C6B22318-5200-41D5-B1C4-9B6F332371CC}"/>
              </pc2:cmMkLst>
            </pc226:cmChg>
            <pc226:cmChg xmlns:pc226="http://schemas.microsoft.com/office/powerpoint/2022/06/main/command" chg="mod">
              <pc226:chgData name="Ed Axtell" userId="1dfc4bc3-d438-426e-be62-d294e23c9809" providerId="ADAL" clId="{56AB7D1F-F707-43FA-8FF7-EEC80D85D784}" dt="2024-03-14T11:07:27.661" v="305"/>
              <pc2:cmMkLst xmlns:pc2="http://schemas.microsoft.com/office/powerpoint/2019/9/main/command">
                <pc:docMk/>
                <pc:sldMk cId="313293686" sldId="259"/>
                <pc2:cmMk id="{5617486F-8B30-40EE-8AE9-20519F2928F2}"/>
              </pc2:cmMkLst>
            </pc226:cmChg>
          </p:ext>
        </pc:extLst>
      </pc:sldChg>
      <pc:sldChg chg="addSp delSp modSp mod modTransition modCm">
        <pc:chgData name="Ed Axtell" userId="1dfc4bc3-d438-426e-be62-d294e23c9809" providerId="ADAL" clId="{56AB7D1F-F707-43FA-8FF7-EEC80D85D784}" dt="2024-03-14T11:08:24.472" v="310" actId="1076"/>
        <pc:sldMkLst>
          <pc:docMk/>
          <pc:sldMk cId="33720241" sldId="260"/>
        </pc:sldMkLst>
        <pc:spChg chg="mod">
          <ac:chgData name="Ed Axtell" userId="1dfc4bc3-d438-426e-be62-d294e23c9809" providerId="ADAL" clId="{56AB7D1F-F707-43FA-8FF7-EEC80D85D784}" dt="2024-03-14T11:08:24.472" v="310" actId="1076"/>
          <ac:spMkLst>
            <pc:docMk/>
            <pc:sldMk cId="33720241" sldId="260"/>
            <ac:spMk id="2" creationId="{4887BF45-AA2D-7E74-7072-71FBCB2AF99C}"/>
          </ac:spMkLst>
        </pc:spChg>
        <pc:picChg chg="add mod">
          <ac:chgData name="Ed Axtell" userId="1dfc4bc3-d438-426e-be62-d294e23c9809" providerId="ADAL" clId="{56AB7D1F-F707-43FA-8FF7-EEC80D85D784}" dt="2024-03-14T11:03:26.451" v="243"/>
          <ac:picMkLst>
            <pc:docMk/>
            <pc:sldMk cId="33720241" sldId="260"/>
            <ac:picMk id="3" creationId="{F84B1B7E-6CA3-D190-0B7D-C06D31B4C57B}"/>
          </ac:picMkLst>
        </pc:picChg>
        <pc:picChg chg="add del mod">
          <ac:chgData name="Ed Axtell" userId="1dfc4bc3-d438-426e-be62-d294e23c9809" providerId="ADAL" clId="{56AB7D1F-F707-43FA-8FF7-EEC80D85D784}" dt="2024-03-05T15:53:33.512" v="37" actId="478"/>
          <ac:picMkLst>
            <pc:docMk/>
            <pc:sldMk cId="33720241" sldId="260"/>
            <ac:picMk id="4" creationId="{4DDFDE22-E87B-EAAD-DB4F-65EA954EC2D8}"/>
          </ac:picMkLst>
        </pc:picChg>
        <pc:picChg chg="add del mod">
          <ac:chgData name="Ed Axtell" userId="1dfc4bc3-d438-426e-be62-d294e23c9809" providerId="ADAL" clId="{56AB7D1F-F707-43FA-8FF7-EEC80D85D784}" dt="2024-03-05T15:53:35.851" v="41" actId="478"/>
          <ac:picMkLst>
            <pc:docMk/>
            <pc:sldMk cId="33720241" sldId="260"/>
            <ac:picMk id="6" creationId="{B0BA919D-0635-70F6-8FD3-671656F4E1B2}"/>
          </ac:picMkLst>
        </pc:picChg>
        <pc:picChg chg="del ord">
          <ac:chgData name="Ed Axtell" userId="1dfc4bc3-d438-426e-be62-d294e23c9809" providerId="ADAL" clId="{56AB7D1F-F707-43FA-8FF7-EEC80D85D784}" dt="2024-03-14T11:03:28.118" v="244" actId="478"/>
          <ac:picMkLst>
            <pc:docMk/>
            <pc:sldMk cId="33720241" sldId="260"/>
            <ac:picMk id="8" creationId="{0107CE20-53A6-EA9F-7147-88C937BA0A4D}"/>
          </ac:picMkLst>
        </pc:picChg>
        <pc:picChg chg="add del mod">
          <ac:chgData name="Ed Axtell" userId="1dfc4bc3-d438-426e-be62-d294e23c9809" providerId="ADAL" clId="{56AB7D1F-F707-43FA-8FF7-EEC80D85D784}" dt="2024-03-05T15:53:34.109" v="38" actId="478"/>
          <ac:picMkLst>
            <pc:docMk/>
            <pc:sldMk cId="33720241" sldId="260"/>
            <ac:picMk id="9" creationId="{19212313-0061-21B0-5EC1-858209768D22}"/>
          </ac:picMkLst>
        </pc:picChg>
        <pc:picChg chg="add del mod">
          <ac:chgData name="Ed Axtell" userId="1dfc4bc3-d438-426e-be62-d294e23c9809" providerId="ADAL" clId="{56AB7D1F-F707-43FA-8FF7-EEC80D85D784}" dt="2024-03-05T15:53:35.160" v="40" actId="478"/>
          <ac:picMkLst>
            <pc:docMk/>
            <pc:sldMk cId="33720241" sldId="260"/>
            <ac:picMk id="11" creationId="{3C678E87-9D56-0DC2-53C1-104B5E1BDF93}"/>
          </ac:picMkLst>
        </pc:picChg>
        <pc:picChg chg="add del mod">
          <ac:chgData name="Ed Axtell" userId="1dfc4bc3-d438-426e-be62-d294e23c9809" providerId="ADAL" clId="{56AB7D1F-F707-43FA-8FF7-EEC80D85D784}" dt="2024-03-05T15:53:34.674" v="39" actId="478"/>
          <ac:picMkLst>
            <pc:docMk/>
            <pc:sldMk cId="33720241" sldId="260"/>
            <ac:picMk id="13" creationId="{C27D1D2E-B9DC-8CB2-89CE-1A4706A06DC2}"/>
          </ac:picMkLst>
        </pc:picChg>
        <pc:picChg chg="add mod">
          <ac:chgData name="Ed Axtell" userId="1dfc4bc3-d438-426e-be62-d294e23c9809" providerId="ADAL" clId="{56AB7D1F-F707-43FA-8FF7-EEC80D85D784}" dt="2024-03-05T15:53:50.579" v="48" actId="1076"/>
          <ac:picMkLst>
            <pc:docMk/>
            <pc:sldMk cId="33720241" sldId="260"/>
            <ac:picMk id="15" creationId="{78854AA5-1F75-F164-C0D4-27819EB125AA}"/>
          </ac:picMkLst>
        </pc:picChg>
        <pc:picChg chg="add mod">
          <ac:chgData name="Ed Axtell" userId="1dfc4bc3-d438-426e-be62-d294e23c9809" providerId="ADAL" clId="{56AB7D1F-F707-43FA-8FF7-EEC80D85D784}" dt="2024-03-05T16:35:13.761" v="75" actId="1076"/>
          <ac:picMkLst>
            <pc:docMk/>
            <pc:sldMk cId="33720241" sldId="260"/>
            <ac:picMk id="17" creationId="{2B8133D8-B1B1-C652-F9AC-BD0B71119917}"/>
          </ac:picMkLst>
        </pc:picChg>
        <pc:picChg chg="add mod">
          <ac:chgData name="Ed Axtell" userId="1dfc4bc3-d438-426e-be62-d294e23c9809" providerId="ADAL" clId="{56AB7D1F-F707-43FA-8FF7-EEC80D85D784}" dt="2024-03-05T16:35:09.592" v="74" actId="1076"/>
          <ac:picMkLst>
            <pc:docMk/>
            <pc:sldMk cId="33720241" sldId="260"/>
            <ac:picMk id="19" creationId="{EFEBC4BA-666D-67EE-04C4-75781FE74981}"/>
          </ac:picMkLst>
        </pc:picChg>
        <pc:picChg chg="add mod">
          <ac:chgData name="Ed Axtell" userId="1dfc4bc3-d438-426e-be62-d294e23c9809" providerId="ADAL" clId="{56AB7D1F-F707-43FA-8FF7-EEC80D85D784}" dt="2024-03-05T16:35:28.079" v="81" actId="1076"/>
          <ac:picMkLst>
            <pc:docMk/>
            <pc:sldMk cId="33720241" sldId="260"/>
            <ac:picMk id="21" creationId="{A0A5D9FC-C6BB-C815-5162-DF19B6CEE20C}"/>
          </ac:picMkLst>
        </pc:picChg>
        <pc:picChg chg="add mod">
          <ac:chgData name="Ed Axtell" userId="1dfc4bc3-d438-426e-be62-d294e23c9809" providerId="ADAL" clId="{56AB7D1F-F707-43FA-8FF7-EEC80D85D784}" dt="2024-03-05T16:35:23.327" v="79" actId="1076"/>
          <ac:picMkLst>
            <pc:docMk/>
            <pc:sldMk cId="33720241" sldId="260"/>
            <ac:picMk id="23" creationId="{56EC7139-83B8-A8B2-4346-82B761D2235A}"/>
          </ac:picMkLst>
        </pc:picChg>
        <pc:extLst>
          <p:ext xmlns:p="http://schemas.openxmlformats.org/presentationml/2006/main" uri="{D6D511B9-2390-475A-947B-AFAB55BFBCF1}">
            <pc226:cmChg xmlns:pc226="http://schemas.microsoft.com/office/powerpoint/2022/06/main/command" chg="mod">
              <pc226:chgData name="Ed Axtell" userId="1dfc4bc3-d438-426e-be62-d294e23c9809" providerId="ADAL" clId="{56AB7D1F-F707-43FA-8FF7-EEC80D85D784}" dt="2024-03-14T11:07:56.791" v="309"/>
              <pc2:cmMkLst xmlns:pc2="http://schemas.microsoft.com/office/powerpoint/2019/9/main/command">
                <pc:docMk/>
                <pc:sldMk cId="33720241" sldId="260"/>
                <pc2:cmMk id="{7655523C-3D4F-4062-9F6F-2B39FA15EB6E}"/>
              </pc2:cmMkLst>
            </pc226:cmChg>
          </p:ext>
        </pc:extLst>
      </pc:sldChg>
      <pc:sldChg chg="addSp delSp modSp mod modTransition">
        <pc:chgData name="Ed Axtell" userId="1dfc4bc3-d438-426e-be62-d294e23c9809" providerId="ADAL" clId="{56AB7D1F-F707-43FA-8FF7-EEC80D85D784}" dt="2024-03-14T11:08:39.364" v="311" actId="1076"/>
        <pc:sldMkLst>
          <pc:docMk/>
          <pc:sldMk cId="2229787593" sldId="261"/>
        </pc:sldMkLst>
        <pc:spChg chg="mod">
          <ac:chgData name="Ed Axtell" userId="1dfc4bc3-d438-426e-be62-d294e23c9809" providerId="ADAL" clId="{56AB7D1F-F707-43FA-8FF7-EEC80D85D784}" dt="2024-03-14T11:08:39.364" v="311" actId="1076"/>
          <ac:spMkLst>
            <pc:docMk/>
            <pc:sldMk cId="2229787593" sldId="261"/>
            <ac:spMk id="2" creationId="{9B1E4501-0674-74E4-8CF0-94C8BA192236}"/>
          </ac:spMkLst>
        </pc:spChg>
        <pc:picChg chg="add mod">
          <ac:chgData name="Ed Axtell" userId="1dfc4bc3-d438-426e-be62-d294e23c9809" providerId="ADAL" clId="{56AB7D1F-F707-43FA-8FF7-EEC80D85D784}" dt="2024-03-14T11:03:30.366" v="245"/>
          <ac:picMkLst>
            <pc:docMk/>
            <pc:sldMk cId="2229787593" sldId="261"/>
            <ac:picMk id="3" creationId="{053F0F18-2AEB-618F-86E9-67BFBB062B8B}"/>
          </ac:picMkLst>
        </pc:picChg>
        <pc:picChg chg="add mod">
          <ac:chgData name="Ed Axtell" userId="1dfc4bc3-d438-426e-be62-d294e23c9809" providerId="ADAL" clId="{56AB7D1F-F707-43FA-8FF7-EEC80D85D784}" dt="2024-03-05T16:35:44.404" v="87" actId="1076"/>
          <ac:picMkLst>
            <pc:docMk/>
            <pc:sldMk cId="2229787593" sldId="261"/>
            <ac:picMk id="4" creationId="{53CE0D1A-C7D3-E596-618D-6545DB53D6D0}"/>
          </ac:picMkLst>
        </pc:picChg>
        <pc:picChg chg="add mod">
          <ac:chgData name="Ed Axtell" userId="1dfc4bc3-d438-426e-be62-d294e23c9809" providerId="ADAL" clId="{56AB7D1F-F707-43FA-8FF7-EEC80D85D784}" dt="2024-03-05T16:35:54.626" v="92" actId="1076"/>
          <ac:picMkLst>
            <pc:docMk/>
            <pc:sldMk cId="2229787593" sldId="261"/>
            <ac:picMk id="6" creationId="{256D2124-E685-9C03-8FC0-D6E128286C19}"/>
          </ac:picMkLst>
        </pc:picChg>
        <pc:picChg chg="del ord">
          <ac:chgData name="Ed Axtell" userId="1dfc4bc3-d438-426e-be62-d294e23c9809" providerId="ADAL" clId="{56AB7D1F-F707-43FA-8FF7-EEC80D85D784}" dt="2024-03-14T11:03:31.741" v="246" actId="478"/>
          <ac:picMkLst>
            <pc:docMk/>
            <pc:sldMk cId="2229787593" sldId="261"/>
            <ac:picMk id="8" creationId="{F3823003-B4C5-2F7C-952B-5AC14CB20F50}"/>
          </ac:picMkLst>
        </pc:picChg>
        <pc:picChg chg="add mod">
          <ac:chgData name="Ed Axtell" userId="1dfc4bc3-d438-426e-be62-d294e23c9809" providerId="ADAL" clId="{56AB7D1F-F707-43FA-8FF7-EEC80D85D784}" dt="2024-03-05T16:36:24.324" v="114" actId="1076"/>
          <ac:picMkLst>
            <pc:docMk/>
            <pc:sldMk cId="2229787593" sldId="261"/>
            <ac:picMk id="9" creationId="{1773BA23-5EA9-F631-76CD-74324E7A22B1}"/>
          </ac:picMkLst>
        </pc:picChg>
        <pc:picChg chg="add mod">
          <ac:chgData name="Ed Axtell" userId="1dfc4bc3-d438-426e-be62-d294e23c9809" providerId="ADAL" clId="{56AB7D1F-F707-43FA-8FF7-EEC80D85D784}" dt="2024-03-05T16:36:39.887" v="119" actId="688"/>
          <ac:picMkLst>
            <pc:docMk/>
            <pc:sldMk cId="2229787593" sldId="261"/>
            <ac:picMk id="11" creationId="{2B9C6E47-6EF4-2623-B95A-1C033C1778A4}"/>
          </ac:picMkLst>
        </pc:picChg>
        <pc:picChg chg="add mod">
          <ac:chgData name="Ed Axtell" userId="1dfc4bc3-d438-426e-be62-d294e23c9809" providerId="ADAL" clId="{56AB7D1F-F707-43FA-8FF7-EEC80D85D784}" dt="2024-03-05T16:36:45.392" v="120" actId="1076"/>
          <ac:picMkLst>
            <pc:docMk/>
            <pc:sldMk cId="2229787593" sldId="261"/>
            <ac:picMk id="13" creationId="{65411ECE-0A5D-E7BB-2580-A2329E457066}"/>
          </ac:picMkLst>
        </pc:picChg>
      </pc:sldChg>
      <pc:sldChg chg="addSp delSp modSp mod modTransition modCm">
        <pc:chgData name="Ed Axtell" userId="1dfc4bc3-d438-426e-be62-d294e23c9809" providerId="ADAL" clId="{56AB7D1F-F707-43FA-8FF7-EEC80D85D784}" dt="2024-03-14T11:09:18.413" v="314"/>
        <pc:sldMkLst>
          <pc:docMk/>
          <pc:sldMk cId="3596706442" sldId="262"/>
        </pc:sldMkLst>
        <pc:spChg chg="mod">
          <ac:chgData name="Ed Axtell" userId="1dfc4bc3-d438-426e-be62-d294e23c9809" providerId="ADAL" clId="{56AB7D1F-F707-43FA-8FF7-EEC80D85D784}" dt="2024-03-14T11:08:56.656" v="313" actId="1076"/>
          <ac:spMkLst>
            <pc:docMk/>
            <pc:sldMk cId="3596706442" sldId="262"/>
            <ac:spMk id="2" creationId="{360E3244-8FE3-83F7-0D96-0C666A8B3EED}"/>
          </ac:spMkLst>
        </pc:spChg>
        <pc:picChg chg="add mod">
          <ac:chgData name="Ed Axtell" userId="1dfc4bc3-d438-426e-be62-d294e23c9809" providerId="ADAL" clId="{56AB7D1F-F707-43FA-8FF7-EEC80D85D784}" dt="2024-03-14T11:03:33.801" v="247"/>
          <ac:picMkLst>
            <pc:docMk/>
            <pc:sldMk cId="3596706442" sldId="262"/>
            <ac:picMk id="3" creationId="{B500F2A6-AA3A-7C8C-8324-91EDE7BA1784}"/>
          </ac:picMkLst>
        </pc:picChg>
        <pc:picChg chg="add mod">
          <ac:chgData name="Ed Axtell" userId="1dfc4bc3-d438-426e-be62-d294e23c9809" providerId="ADAL" clId="{56AB7D1F-F707-43FA-8FF7-EEC80D85D784}" dt="2024-03-05T16:37:22.358" v="147" actId="1076"/>
          <ac:picMkLst>
            <pc:docMk/>
            <pc:sldMk cId="3596706442" sldId="262"/>
            <ac:picMk id="4" creationId="{1FAF9C9A-0ED2-F0FD-A037-D965271AE1D9}"/>
          </ac:picMkLst>
        </pc:picChg>
        <pc:picChg chg="add mod">
          <ac:chgData name="Ed Axtell" userId="1dfc4bc3-d438-426e-be62-d294e23c9809" providerId="ADAL" clId="{56AB7D1F-F707-43FA-8FF7-EEC80D85D784}" dt="2024-03-05T16:37:37.271" v="155" actId="1076"/>
          <ac:picMkLst>
            <pc:docMk/>
            <pc:sldMk cId="3596706442" sldId="262"/>
            <ac:picMk id="6" creationId="{DE291582-478A-1FF3-F352-96C75BEE54E3}"/>
          </ac:picMkLst>
        </pc:picChg>
        <pc:picChg chg="del ord">
          <ac:chgData name="Ed Axtell" userId="1dfc4bc3-d438-426e-be62-d294e23c9809" providerId="ADAL" clId="{56AB7D1F-F707-43FA-8FF7-EEC80D85D784}" dt="2024-03-14T11:03:35.792" v="248" actId="478"/>
          <ac:picMkLst>
            <pc:docMk/>
            <pc:sldMk cId="3596706442" sldId="262"/>
            <ac:picMk id="8" creationId="{3FA7022B-5D89-8701-B187-ECEADA9E7738}"/>
          </ac:picMkLst>
        </pc:picChg>
        <pc:picChg chg="add mod">
          <ac:chgData name="Ed Axtell" userId="1dfc4bc3-d438-426e-be62-d294e23c9809" providerId="ADAL" clId="{56AB7D1F-F707-43FA-8FF7-EEC80D85D784}" dt="2024-03-05T16:37:26.579" v="150" actId="1076"/>
          <ac:picMkLst>
            <pc:docMk/>
            <pc:sldMk cId="3596706442" sldId="262"/>
            <ac:picMk id="9" creationId="{CBE369B0-2479-99F4-329F-67BC9F279BA4}"/>
          </ac:picMkLst>
        </pc:picChg>
        <pc:picChg chg="add mod">
          <ac:chgData name="Ed Axtell" userId="1dfc4bc3-d438-426e-be62-d294e23c9809" providerId="ADAL" clId="{56AB7D1F-F707-43FA-8FF7-EEC80D85D784}" dt="2024-03-05T16:37:49.428" v="162" actId="14100"/>
          <ac:picMkLst>
            <pc:docMk/>
            <pc:sldMk cId="3596706442" sldId="262"/>
            <ac:picMk id="11" creationId="{D36E14E4-5BAF-387F-B1F9-BC5A1BD2757E}"/>
          </ac:picMkLst>
        </pc:picChg>
        <pc:picChg chg="add mod">
          <ac:chgData name="Ed Axtell" userId="1dfc4bc3-d438-426e-be62-d294e23c9809" providerId="ADAL" clId="{56AB7D1F-F707-43FA-8FF7-EEC80D85D784}" dt="2024-03-05T16:37:46.035" v="161" actId="1076"/>
          <ac:picMkLst>
            <pc:docMk/>
            <pc:sldMk cId="3596706442" sldId="262"/>
            <ac:picMk id="13" creationId="{C79C3938-6EEB-722F-E17D-3F8DC9DF727A}"/>
          </ac:picMkLst>
        </pc:picChg>
        <pc:extLst>
          <p:ext xmlns:p="http://schemas.openxmlformats.org/presentationml/2006/main" uri="{D6D511B9-2390-475A-947B-AFAB55BFBCF1}">
            <pc226:cmChg xmlns:pc226="http://schemas.microsoft.com/office/powerpoint/2022/06/main/command" chg="mod">
              <pc226:chgData name="Ed Axtell" userId="1dfc4bc3-d438-426e-be62-d294e23c9809" providerId="ADAL" clId="{56AB7D1F-F707-43FA-8FF7-EEC80D85D784}" dt="2024-03-14T11:09:18.413" v="314"/>
              <pc2:cmMkLst xmlns:pc2="http://schemas.microsoft.com/office/powerpoint/2019/9/main/command">
                <pc:docMk/>
                <pc:sldMk cId="3596706442" sldId="262"/>
                <pc2:cmMk id="{8DF153CD-E490-47EE-A861-CC512A8C1B34}"/>
              </pc2:cmMkLst>
            </pc226:cmChg>
          </p:ext>
        </pc:extLst>
      </pc:sldChg>
      <pc:sldChg chg="addSp delSp modSp mod modTransition modCm">
        <pc:chgData name="Ed Axtell" userId="1dfc4bc3-d438-426e-be62-d294e23c9809" providerId="ADAL" clId="{56AB7D1F-F707-43FA-8FF7-EEC80D85D784}" dt="2024-03-14T12:23:20.992" v="322"/>
        <pc:sldMkLst>
          <pc:docMk/>
          <pc:sldMk cId="330623012" sldId="263"/>
        </pc:sldMkLst>
        <pc:picChg chg="add mod">
          <ac:chgData name="Ed Axtell" userId="1dfc4bc3-d438-426e-be62-d294e23c9809" providerId="ADAL" clId="{56AB7D1F-F707-43FA-8FF7-EEC80D85D784}" dt="2024-03-14T11:03:38.601" v="249"/>
          <ac:picMkLst>
            <pc:docMk/>
            <pc:sldMk cId="330623012" sldId="263"/>
            <ac:picMk id="2" creationId="{A36D4DEA-F349-C544-6EBE-D980AB77457B}"/>
          </ac:picMkLst>
        </pc:picChg>
        <pc:picChg chg="del">
          <ac:chgData name="Ed Axtell" userId="1dfc4bc3-d438-426e-be62-d294e23c9809" providerId="ADAL" clId="{56AB7D1F-F707-43FA-8FF7-EEC80D85D784}" dt="2024-03-14T11:03:40.201" v="250" actId="478"/>
          <ac:picMkLst>
            <pc:docMk/>
            <pc:sldMk cId="330623012" sldId="263"/>
            <ac:picMk id="8" creationId="{8CC46392-35A1-E022-2006-5751C61D49EA}"/>
          </ac:picMkLst>
        </pc:picChg>
        <pc:picChg chg="mod">
          <ac:chgData name="Ed Axtell" userId="1dfc4bc3-d438-426e-be62-d294e23c9809" providerId="ADAL" clId="{56AB7D1F-F707-43FA-8FF7-EEC80D85D784}" dt="2024-03-14T12:22:50.278" v="321" actId="14100"/>
          <ac:picMkLst>
            <pc:docMk/>
            <pc:sldMk cId="330623012" sldId="263"/>
            <ac:picMk id="10" creationId="{081D9DF2-EE61-2D2D-D2FA-978773EC962E}"/>
          </ac:picMkLst>
        </pc:picChg>
        <pc:extLst>
          <p:ext xmlns:p="http://schemas.openxmlformats.org/presentationml/2006/main" uri="{D6D511B9-2390-475A-947B-AFAB55BFBCF1}">
            <pc226:cmChg xmlns:pc226="http://schemas.microsoft.com/office/powerpoint/2022/06/main/command" chg="mod">
              <pc226:chgData name="Ed Axtell" userId="1dfc4bc3-d438-426e-be62-d294e23c9809" providerId="ADAL" clId="{56AB7D1F-F707-43FA-8FF7-EEC80D85D784}" dt="2024-03-14T11:03:57.793" v="253"/>
              <pc2:cmMkLst xmlns:pc2="http://schemas.microsoft.com/office/powerpoint/2019/9/main/command">
                <pc:docMk/>
                <pc:sldMk cId="330623012" sldId="263"/>
                <pc2:cmMk id="{B2ECF93B-BD0E-4C19-850D-5F43866F0407}"/>
              </pc2:cmMkLst>
            </pc226:cmChg>
            <pc226:cmChg xmlns:pc226="http://schemas.microsoft.com/office/powerpoint/2022/06/main/command" chg="mod">
              <pc226:chgData name="Ed Axtell" userId="1dfc4bc3-d438-426e-be62-d294e23c9809" providerId="ADAL" clId="{56AB7D1F-F707-43FA-8FF7-EEC80D85D784}" dt="2024-03-14T12:23:20.992" v="322"/>
              <pc2:cmMkLst xmlns:pc2="http://schemas.microsoft.com/office/powerpoint/2019/9/main/command">
                <pc:docMk/>
                <pc:sldMk cId="330623012" sldId="263"/>
                <pc2:cmMk id="{E648BE3F-011E-4E38-A897-A6D2FC5D89D0}"/>
              </pc2:cmMkLst>
            </pc226:cmChg>
            <pc226:cmChg xmlns:pc226="http://schemas.microsoft.com/office/powerpoint/2022/06/main/command" chg="mod">
              <pc226:chgData name="Ed Axtell" userId="1dfc4bc3-d438-426e-be62-d294e23c9809" providerId="ADAL" clId="{56AB7D1F-F707-43FA-8FF7-EEC80D85D784}" dt="2024-03-14T11:04:00.101" v="254"/>
              <pc2:cmMkLst xmlns:pc2="http://schemas.microsoft.com/office/powerpoint/2019/9/main/command">
                <pc:docMk/>
                <pc:sldMk cId="330623012" sldId="263"/>
                <pc2:cmMk id="{E06F2E73-3F16-41F7-BC7D-EF56D1CAF9F3}"/>
              </pc2:cmMkLst>
            </pc226:cmChg>
          </p:ext>
        </pc:extLst>
      </pc:sldChg>
      <pc:sldChg chg="addSp delSp modSp mod modTransition modCm">
        <pc:chgData name="Ed Axtell" userId="1dfc4bc3-d438-426e-be62-d294e23c9809" providerId="ADAL" clId="{56AB7D1F-F707-43FA-8FF7-EEC80D85D784}" dt="2024-03-14T11:14:50.933" v="319"/>
        <pc:sldMkLst>
          <pc:docMk/>
          <pc:sldMk cId="3656632302" sldId="264"/>
        </pc:sldMkLst>
        <pc:spChg chg="del">
          <ac:chgData name="Ed Axtell" userId="1dfc4bc3-d438-426e-be62-d294e23c9809" providerId="ADAL" clId="{56AB7D1F-F707-43FA-8FF7-EEC80D85D784}" dt="2024-03-05T16:42:40.456" v="176" actId="478"/>
          <ac:spMkLst>
            <pc:docMk/>
            <pc:sldMk cId="3656632302" sldId="264"/>
            <ac:spMk id="2" creationId="{AD3B6E79-B3A1-6FB7-B04C-4FC53576E4B4}"/>
          </ac:spMkLst>
        </pc:spChg>
        <pc:picChg chg="add mod">
          <ac:chgData name="Ed Axtell" userId="1dfc4bc3-d438-426e-be62-d294e23c9809" providerId="ADAL" clId="{56AB7D1F-F707-43FA-8FF7-EEC80D85D784}" dt="2024-03-14T11:03:15.512" v="239"/>
          <ac:picMkLst>
            <pc:docMk/>
            <pc:sldMk cId="3656632302" sldId="264"/>
            <ac:picMk id="2" creationId="{6DB92343-407B-A46A-F793-B84693723EB4}"/>
          </ac:picMkLst>
        </pc:picChg>
        <pc:picChg chg="add del mod">
          <ac:chgData name="Ed Axtell" userId="1dfc4bc3-d438-426e-be62-d294e23c9809" providerId="ADAL" clId="{56AB7D1F-F707-43FA-8FF7-EEC80D85D784}" dt="2024-03-05T16:42:38.236" v="175" actId="478"/>
          <ac:picMkLst>
            <pc:docMk/>
            <pc:sldMk cId="3656632302" sldId="264"/>
            <ac:picMk id="4" creationId="{8A1988CA-D3BB-EEC4-63B8-AF80A2BC40DD}"/>
          </ac:picMkLst>
        </pc:picChg>
        <pc:picChg chg="add mod">
          <ac:chgData name="Ed Axtell" userId="1dfc4bc3-d438-426e-be62-d294e23c9809" providerId="ADAL" clId="{56AB7D1F-F707-43FA-8FF7-EEC80D85D784}" dt="2024-03-14T11:14:37.721" v="318" actId="14100"/>
          <ac:picMkLst>
            <pc:docMk/>
            <pc:sldMk cId="3656632302" sldId="264"/>
            <ac:picMk id="6" creationId="{2E54713E-E9BB-FB4E-0D81-99E8778143B0}"/>
          </ac:picMkLst>
        </pc:picChg>
        <pc:picChg chg="del ord">
          <ac:chgData name="Ed Axtell" userId="1dfc4bc3-d438-426e-be62-d294e23c9809" providerId="ADAL" clId="{56AB7D1F-F707-43FA-8FF7-EEC80D85D784}" dt="2024-03-14T11:03:17.253" v="240" actId="478"/>
          <ac:picMkLst>
            <pc:docMk/>
            <pc:sldMk cId="3656632302" sldId="264"/>
            <ac:picMk id="8" creationId="{167E8653-FCE8-251F-7847-9C4F540C607F}"/>
          </ac:picMkLst>
        </pc:picChg>
        <pc:extLst>
          <p:ext xmlns:p="http://schemas.openxmlformats.org/presentationml/2006/main" uri="{D6D511B9-2390-475A-947B-AFAB55BFBCF1}">
            <pc226:cmChg xmlns:pc226="http://schemas.microsoft.com/office/powerpoint/2022/06/main/command" chg="mod">
              <pc226:chgData name="Ed Axtell" userId="1dfc4bc3-d438-426e-be62-d294e23c9809" providerId="ADAL" clId="{56AB7D1F-F707-43FA-8FF7-EEC80D85D784}" dt="2024-03-14T11:14:50.933" v="319"/>
              <pc2:cmMkLst xmlns:pc2="http://schemas.microsoft.com/office/powerpoint/2019/9/main/command">
                <pc:docMk/>
                <pc:sldMk cId="3656632302" sldId="264"/>
                <pc2:cmMk id="{B427FFA7-96F8-43ED-9A04-3497AD827371}"/>
              </pc2:cmMkLst>
            </pc226:cmChg>
            <pc226:cmChg xmlns:pc226="http://schemas.microsoft.com/office/powerpoint/2022/06/main/command" chg="mod">
              <pc226:chgData name="Ed Axtell" userId="1dfc4bc3-d438-426e-be62-d294e23c9809" providerId="ADAL" clId="{56AB7D1F-F707-43FA-8FF7-EEC80D85D784}" dt="2024-03-14T11:13:43.796" v="316"/>
              <pc2:cmMkLst xmlns:pc2="http://schemas.microsoft.com/office/powerpoint/2019/9/main/command">
                <pc:docMk/>
                <pc:sldMk cId="3656632302" sldId="264"/>
                <pc2:cmMk id="{AA7D47C7-39D1-4019-BF8C-E47E60AEF51B}"/>
              </pc2:cmMkLst>
            </pc226:cmChg>
            <pc226:cmChg xmlns:pc226="http://schemas.microsoft.com/office/powerpoint/2022/06/main/command" chg="mod">
              <pc226:chgData name="Ed Axtell" userId="1dfc4bc3-d438-426e-be62-d294e23c9809" providerId="ADAL" clId="{56AB7D1F-F707-43FA-8FF7-EEC80D85D784}" dt="2024-03-14T11:13:39.592" v="315"/>
              <pc2:cmMkLst xmlns:pc2="http://schemas.microsoft.com/office/powerpoint/2019/9/main/command">
                <pc:docMk/>
                <pc:sldMk cId="3656632302" sldId="264"/>
                <pc2:cmMk id="{63B8D8F0-4FD3-475D-A6BA-D52C280B9740}"/>
              </pc2:cmMkLst>
            </pc226:cmChg>
          </p:ext>
        </pc:extLst>
      </pc:sldChg>
      <pc:sldChg chg="add del setBg">
        <pc:chgData name="Ed Axtell" userId="1dfc4bc3-d438-426e-be62-d294e23c9809" providerId="ADAL" clId="{56AB7D1F-F707-43FA-8FF7-EEC80D85D784}" dt="2024-03-14T11:03:22.281" v="242"/>
        <pc:sldMkLst>
          <pc:docMk/>
          <pc:sldMk cId="326756490" sldId="265"/>
        </pc:sldMkLst>
      </pc:sldChg>
    </pc:docChg>
  </pc:docChgLst>
  <pc:docChgLst>
    <pc:chgData name="Laura Durrant" userId="S::ldurrant@bmsworldmission.org::0aa7534d-433c-4396-8972-80d0a2e9b25d" providerId="AD" clId="Web-{8DD51E72-F841-89DF-0330-8AB489D959DC}"/>
    <pc:docChg chg="mod modSld">
      <pc:chgData name="Laura Durrant" userId="S::ldurrant@bmsworldmission.org::0aa7534d-433c-4396-8972-80d0a2e9b25d" providerId="AD" clId="Web-{8DD51E72-F841-89DF-0330-8AB489D959DC}" dt="2024-03-13T14:34:11.492" v="10"/>
      <pc:docMkLst>
        <pc:docMk/>
      </pc:docMkLst>
      <pc:sldChg chg="addCm modCm">
        <pc:chgData name="Laura Durrant" userId="S::ldurrant@bmsworldmission.org::0aa7534d-433c-4396-8972-80d0a2e9b25d" providerId="AD" clId="Web-{8DD51E72-F841-89DF-0330-8AB489D959DC}" dt="2024-03-13T11:55:44.680" v="2"/>
        <pc:sldMkLst>
          <pc:docMk/>
          <pc:sldMk cId="3911610267" sldId="256"/>
        </pc:sldMkLst>
        <pc:extLst>
          <p:ext xmlns:p="http://schemas.openxmlformats.org/presentationml/2006/main" uri="{D6D511B9-2390-475A-947B-AFAB55BFBCF1}">
            <pc226:cmChg xmlns:pc226="http://schemas.microsoft.com/office/powerpoint/2022/06/main/command" chg="">
              <pc226:chgData name="Laura Durrant" userId="S::ldurrant@bmsworldmission.org::0aa7534d-433c-4396-8972-80d0a2e9b25d" providerId="AD" clId="Web-{8DD51E72-F841-89DF-0330-8AB489D959DC}" dt="2024-03-13T11:54:36.756" v="1"/>
              <pc2:cmMkLst xmlns:pc2="http://schemas.microsoft.com/office/powerpoint/2019/9/main/command">
                <pc:docMk/>
                <pc:sldMk cId="3911610267" sldId="256"/>
                <pc2:cmMk id="{9F3DF962-C93E-4ECD-B62E-428F7F7C1B72}"/>
              </pc2:cmMkLst>
              <pc226:cmRplyChg chg="add">
                <pc226:chgData name="Laura Durrant" userId="S::ldurrant@bmsworldmission.org::0aa7534d-433c-4396-8972-80d0a2e9b25d" providerId="AD" clId="Web-{8DD51E72-F841-89DF-0330-8AB489D959DC}" dt="2024-03-13T11:54:36.756" v="1"/>
                <pc2:cmRplyMkLst xmlns:pc2="http://schemas.microsoft.com/office/powerpoint/2019/9/main/command">
                  <pc:docMk/>
                  <pc:sldMk cId="3911610267" sldId="256"/>
                  <pc2:cmMk id="{9F3DF962-C93E-4ECD-B62E-428F7F7C1B72}"/>
                  <pc2:cmRplyMk id="{826CFC1A-7688-4126-9603-4E67ADA5A052}"/>
                </pc2:cmRplyMkLst>
              </pc226:cmRplyChg>
            </pc226:cmChg>
            <pc226:cmChg xmlns:pc226="http://schemas.microsoft.com/office/powerpoint/2022/06/main/command" chg="add">
              <pc226:chgData name="Laura Durrant" userId="S::ldurrant@bmsworldmission.org::0aa7534d-433c-4396-8972-80d0a2e9b25d" providerId="AD" clId="Web-{8DD51E72-F841-89DF-0330-8AB489D959DC}" dt="2024-03-13T11:55:44.680" v="2"/>
              <pc2:cmMkLst xmlns:pc2="http://schemas.microsoft.com/office/powerpoint/2019/9/main/command">
                <pc:docMk/>
                <pc:sldMk cId="3911610267" sldId="256"/>
                <pc2:cmMk id="{8CF3577B-0C68-458D-8DA1-B90EAE259DF1}"/>
              </pc2:cmMkLst>
            </pc226:cmChg>
          </p:ext>
        </pc:extLst>
      </pc:sldChg>
      <pc:sldChg chg="addCm">
        <pc:chgData name="Laura Durrant" userId="S::ldurrant@bmsworldmission.org::0aa7534d-433c-4396-8972-80d0a2e9b25d" providerId="AD" clId="Web-{8DD51E72-F841-89DF-0330-8AB489D959DC}" dt="2024-03-13T14:33:54.273" v="9"/>
        <pc:sldMkLst>
          <pc:docMk/>
          <pc:sldMk cId="2002218498" sldId="257"/>
        </pc:sldMkLst>
        <pc:extLst>
          <p:ext xmlns:p="http://schemas.openxmlformats.org/presentationml/2006/main" uri="{D6D511B9-2390-475A-947B-AFAB55BFBCF1}">
            <pc226:cmChg xmlns:pc226="http://schemas.microsoft.com/office/powerpoint/2022/06/main/command" chg="add">
              <pc226:chgData name="Laura Durrant" userId="S::ldurrant@bmsworldmission.org::0aa7534d-433c-4396-8972-80d0a2e9b25d" providerId="AD" clId="Web-{8DD51E72-F841-89DF-0330-8AB489D959DC}" dt="2024-03-13T14:33:54.273" v="9"/>
              <pc2:cmMkLst xmlns:pc2="http://schemas.microsoft.com/office/powerpoint/2019/9/main/command">
                <pc:docMk/>
                <pc:sldMk cId="2002218498" sldId="257"/>
                <pc2:cmMk id="{C36C090E-F170-45A8-8076-3B4364D58086}"/>
              </pc2:cmMkLst>
            </pc226:cmChg>
          </p:ext>
        </pc:extLst>
      </pc:sldChg>
      <pc:sldChg chg="modSp addCm">
        <pc:chgData name="Laura Durrant" userId="S::ldurrant@bmsworldmission.org::0aa7534d-433c-4396-8972-80d0a2e9b25d" providerId="AD" clId="Web-{8DD51E72-F841-89DF-0330-8AB489D959DC}" dt="2024-03-13T11:57:47.089" v="5"/>
        <pc:sldMkLst>
          <pc:docMk/>
          <pc:sldMk cId="2908297938" sldId="258"/>
        </pc:sldMkLst>
        <pc:spChg chg="mod">
          <ac:chgData name="Laura Durrant" userId="S::ldurrant@bmsworldmission.org::0aa7534d-433c-4396-8972-80d0a2e9b25d" providerId="AD" clId="Web-{8DD51E72-F841-89DF-0330-8AB489D959DC}" dt="2024-03-13T11:57:20.026" v="4" actId="1076"/>
          <ac:spMkLst>
            <pc:docMk/>
            <pc:sldMk cId="2908297938" sldId="258"/>
            <ac:spMk id="2" creationId="{3FECF604-BDB9-B33F-AFDA-F8B94644F889}"/>
          </ac:spMkLst>
        </pc:spChg>
        <pc:extLst>
          <p:ext xmlns:p="http://schemas.openxmlformats.org/presentationml/2006/main" uri="{D6D511B9-2390-475A-947B-AFAB55BFBCF1}">
            <pc226:cmChg xmlns:pc226="http://schemas.microsoft.com/office/powerpoint/2022/06/main/command" chg="add">
              <pc226:chgData name="Laura Durrant" userId="S::ldurrant@bmsworldmission.org::0aa7534d-433c-4396-8972-80d0a2e9b25d" providerId="AD" clId="Web-{8DD51E72-F841-89DF-0330-8AB489D959DC}" dt="2024-03-13T11:57:47.089" v="5"/>
              <pc2:cmMkLst xmlns:pc2="http://schemas.microsoft.com/office/powerpoint/2019/9/main/command">
                <pc:docMk/>
                <pc:sldMk cId="2908297938" sldId="258"/>
                <pc2:cmMk id="{677E7DD9-1B73-430C-BB75-37429D48C3CC}"/>
              </pc2:cmMkLst>
            </pc226:cmChg>
          </p:ext>
        </pc:extLst>
      </pc:sldChg>
      <pc:sldChg chg="modCm">
        <pc:chgData name="Laura Durrant" userId="S::ldurrant@bmsworldmission.org::0aa7534d-433c-4396-8972-80d0a2e9b25d" providerId="AD" clId="Web-{8DD51E72-F841-89DF-0330-8AB489D959DC}" dt="2024-03-13T14:29:44.715" v="6"/>
        <pc:sldMkLst>
          <pc:docMk/>
          <pc:sldMk cId="313293686" sldId="259"/>
        </pc:sldMkLst>
        <pc:extLst>
          <p:ext xmlns:p="http://schemas.openxmlformats.org/presentationml/2006/main" uri="{D6D511B9-2390-475A-947B-AFAB55BFBCF1}">
            <pc226:cmChg xmlns:pc226="http://schemas.microsoft.com/office/powerpoint/2022/06/main/command" chg="">
              <pc226:chgData name="Laura Durrant" userId="S::ldurrant@bmsworldmission.org::0aa7534d-433c-4396-8972-80d0a2e9b25d" providerId="AD" clId="Web-{8DD51E72-F841-89DF-0330-8AB489D959DC}" dt="2024-03-13T14:29:44.715" v="6"/>
              <pc2:cmMkLst xmlns:pc2="http://schemas.microsoft.com/office/powerpoint/2019/9/main/command">
                <pc:docMk/>
                <pc:sldMk cId="313293686" sldId="259"/>
                <pc2:cmMk id="{5617486F-8B30-40EE-8AE9-20519F2928F2}"/>
              </pc2:cmMkLst>
              <pc226:cmRplyChg chg="add">
                <pc226:chgData name="Laura Durrant" userId="S::ldurrant@bmsworldmission.org::0aa7534d-433c-4396-8972-80d0a2e9b25d" providerId="AD" clId="Web-{8DD51E72-F841-89DF-0330-8AB489D959DC}" dt="2024-03-13T14:29:44.715" v="6"/>
                <pc2:cmRplyMkLst xmlns:pc2="http://schemas.microsoft.com/office/powerpoint/2019/9/main/command">
                  <pc:docMk/>
                  <pc:sldMk cId="313293686" sldId="259"/>
                  <pc2:cmMk id="{5617486F-8B30-40EE-8AE9-20519F2928F2}"/>
                  <pc2:cmRplyMk id="{11E30105-64E1-4EA4-A858-7CEA9EBA255C}"/>
                </pc2:cmRplyMkLst>
              </pc226:cmRplyChg>
            </pc226:cmChg>
          </p:ext>
        </pc:extLst>
      </pc:sldChg>
      <pc:sldChg chg="addCm">
        <pc:chgData name="Laura Durrant" userId="S::ldurrant@bmsworldmission.org::0aa7534d-433c-4396-8972-80d0a2e9b25d" providerId="AD" clId="Web-{8DD51E72-F841-89DF-0330-8AB489D959DC}" dt="2024-03-13T14:30:50.265" v="8"/>
        <pc:sldMkLst>
          <pc:docMk/>
          <pc:sldMk cId="33720241" sldId="260"/>
        </pc:sldMkLst>
        <pc:extLst>
          <p:ext xmlns:p="http://schemas.openxmlformats.org/presentationml/2006/main" uri="{D6D511B9-2390-475A-947B-AFAB55BFBCF1}">
            <pc226:cmChg xmlns:pc226="http://schemas.microsoft.com/office/powerpoint/2022/06/main/command" chg="add">
              <pc226:chgData name="Laura Durrant" userId="S::ldurrant@bmsworldmission.org::0aa7534d-433c-4396-8972-80d0a2e9b25d" providerId="AD" clId="Web-{8DD51E72-F841-89DF-0330-8AB489D959DC}" dt="2024-03-13T14:30:50.265" v="8"/>
              <pc2:cmMkLst xmlns:pc2="http://schemas.microsoft.com/office/powerpoint/2019/9/main/command">
                <pc:docMk/>
                <pc:sldMk cId="33720241" sldId="260"/>
                <pc2:cmMk id="{7655523C-3D4F-4062-9F6F-2B39FA15EB6E}"/>
              </pc2:cmMkLst>
            </pc226:cmChg>
          </p:ext>
        </pc:extLst>
      </pc:sldChg>
      <pc:sldChg chg="modCm">
        <pc:chgData name="Laura Durrant" userId="S::ldurrant@bmsworldmission.org::0aa7534d-433c-4396-8972-80d0a2e9b25d" providerId="AD" clId="Web-{8DD51E72-F841-89DF-0330-8AB489D959DC}" dt="2024-03-13T14:34:11.492" v="10"/>
        <pc:sldMkLst>
          <pc:docMk/>
          <pc:sldMk cId="3656632302" sldId="264"/>
        </pc:sldMkLst>
        <pc:extLst>
          <p:ext xmlns:p="http://schemas.openxmlformats.org/presentationml/2006/main" uri="{D6D511B9-2390-475A-947B-AFAB55BFBCF1}">
            <pc226:cmChg xmlns:pc226="http://schemas.microsoft.com/office/powerpoint/2022/06/main/command" chg="">
              <pc226:chgData name="Laura Durrant" userId="S::ldurrant@bmsworldmission.org::0aa7534d-433c-4396-8972-80d0a2e9b25d" providerId="AD" clId="Web-{8DD51E72-F841-89DF-0330-8AB489D959DC}" dt="2024-03-13T14:34:11.492" v="10"/>
              <pc2:cmMkLst xmlns:pc2="http://schemas.microsoft.com/office/powerpoint/2019/9/main/command">
                <pc:docMk/>
                <pc:sldMk cId="3656632302" sldId="264"/>
                <pc2:cmMk id="{63B8D8F0-4FD3-475D-A6BA-D52C280B9740}"/>
              </pc2:cmMkLst>
              <pc226:cmRplyChg chg="add mod">
                <pc226:chgData name="Laura Durrant" userId="S::ldurrant@bmsworldmission.org::0aa7534d-433c-4396-8972-80d0a2e9b25d" providerId="AD" clId="Web-{8DD51E72-F841-89DF-0330-8AB489D959DC}" dt="2024-03-13T14:34:11.492" v="10"/>
                <pc2:cmRplyMkLst xmlns:pc2="http://schemas.microsoft.com/office/powerpoint/2019/9/main/command">
                  <pc:docMk/>
                  <pc:sldMk cId="3656632302" sldId="264"/>
                  <pc2:cmMk id="{63B8D8F0-4FD3-475D-A6BA-D52C280B9740}"/>
                  <pc2:cmRplyMk id="{7CBD1F61-7A2E-4CE2-9A3B-EB5E5FE77DEB}"/>
                </pc2:cmRplyMkLst>
              </pc226:cmRplyChg>
            </pc226:cmChg>
          </p:ext>
        </pc:extLst>
      </pc:sldChg>
    </pc:docChg>
  </pc:docChgLst>
  <pc:docChgLst>
    <pc:chgData name="Laura Durrant" userId="S::ldurrant@bmsworldmission.org::0aa7534d-433c-4396-8972-80d0a2e9b25d" providerId="AD" clId="Web-{1DD500E0-F83F-B669-9D9D-76184DEC8222}"/>
    <pc:docChg chg="">
      <pc:chgData name="Laura Durrant" userId="S::ldurrant@bmsworldmission.org::0aa7534d-433c-4396-8972-80d0a2e9b25d" providerId="AD" clId="Web-{1DD500E0-F83F-B669-9D9D-76184DEC8222}" dt="2024-03-13T14:46:55.824" v="1"/>
      <pc:docMkLst>
        <pc:docMk/>
      </pc:docMkLst>
      <pc:sldChg chg="addCm">
        <pc:chgData name="Laura Durrant" userId="S::ldurrant@bmsworldmission.org::0aa7534d-433c-4396-8972-80d0a2e9b25d" providerId="AD" clId="Web-{1DD500E0-F83F-B669-9D9D-76184DEC8222}" dt="2024-03-13T14:44:37.391" v="0"/>
        <pc:sldMkLst>
          <pc:docMk/>
          <pc:sldMk cId="313293686" sldId="259"/>
        </pc:sldMkLst>
        <pc:extLst>
          <p:ext xmlns:p="http://schemas.openxmlformats.org/presentationml/2006/main" uri="{D6D511B9-2390-475A-947B-AFAB55BFBCF1}">
            <pc226:cmChg xmlns:pc226="http://schemas.microsoft.com/office/powerpoint/2022/06/main/command" chg="add">
              <pc226:chgData name="Laura Durrant" userId="S::ldurrant@bmsworldmission.org::0aa7534d-433c-4396-8972-80d0a2e9b25d" providerId="AD" clId="Web-{1DD500E0-F83F-B669-9D9D-76184DEC8222}" dt="2024-03-13T14:44:37.391" v="0"/>
              <pc2:cmMkLst xmlns:pc2="http://schemas.microsoft.com/office/powerpoint/2019/9/main/command">
                <pc:docMk/>
                <pc:sldMk cId="313293686" sldId="259"/>
                <pc2:cmMk id="{C6B22318-5200-41D5-B1C4-9B6F332371CC}"/>
              </pc2:cmMkLst>
            </pc226:cmChg>
          </p:ext>
        </pc:extLst>
      </pc:sldChg>
      <pc:sldChg chg="addCm">
        <pc:chgData name="Laura Durrant" userId="S::ldurrant@bmsworldmission.org::0aa7534d-433c-4396-8972-80d0a2e9b25d" providerId="AD" clId="Web-{1DD500E0-F83F-B669-9D9D-76184DEC8222}" dt="2024-03-13T14:46:55.824" v="1"/>
        <pc:sldMkLst>
          <pc:docMk/>
          <pc:sldMk cId="330623012" sldId="263"/>
        </pc:sldMkLst>
        <pc:extLst>
          <p:ext xmlns:p="http://schemas.openxmlformats.org/presentationml/2006/main" uri="{D6D511B9-2390-475A-947B-AFAB55BFBCF1}">
            <pc226:cmChg xmlns:pc226="http://schemas.microsoft.com/office/powerpoint/2022/06/main/command" chg="add">
              <pc226:chgData name="Laura Durrant" userId="S::ldurrant@bmsworldmission.org::0aa7534d-433c-4396-8972-80d0a2e9b25d" providerId="AD" clId="Web-{1DD500E0-F83F-B669-9D9D-76184DEC8222}" dt="2024-03-13T14:46:55.824" v="1"/>
              <pc2:cmMkLst xmlns:pc2="http://schemas.microsoft.com/office/powerpoint/2019/9/main/command">
                <pc:docMk/>
                <pc:sldMk cId="330623012" sldId="263"/>
                <pc2:cmMk id="{E648BE3F-011E-4E38-A897-A6D2FC5D89D0}"/>
              </pc2:cmMkLst>
            </pc226:cmChg>
          </p:ext>
        </pc:extLst>
      </pc:sldChg>
    </pc:docChg>
  </pc:docChgLst>
  <pc:docChgLst>
    <pc:chgData name="Laura Durrant" userId="S::ldurrant@bmsworldmission.org::0aa7534d-433c-4396-8972-80d0a2e9b25d" providerId="AD" clId="Web-{A422B8B8-B14F-142C-B605-9E3388A4F2E1}"/>
    <pc:docChg chg="">
      <pc:chgData name="Laura Durrant" userId="S::ldurrant@bmsworldmission.org::0aa7534d-433c-4396-8972-80d0a2e9b25d" providerId="AD" clId="Web-{A422B8B8-B14F-142C-B605-9E3388A4F2E1}" dt="2024-03-20T09:28:13.506" v="0"/>
      <pc:docMkLst>
        <pc:docMk/>
      </pc:docMkLst>
      <pc:sldChg chg="addCm">
        <pc:chgData name="Laura Durrant" userId="S::ldurrant@bmsworldmission.org::0aa7534d-433c-4396-8972-80d0a2e9b25d" providerId="AD" clId="Web-{A422B8B8-B14F-142C-B605-9E3388A4F2E1}" dt="2024-03-20T09:28:13.506" v="0"/>
        <pc:sldMkLst>
          <pc:docMk/>
          <pc:sldMk cId="2002218498" sldId="257"/>
        </pc:sldMkLst>
        <pc:extLst>
          <p:ext xmlns:p="http://schemas.openxmlformats.org/presentationml/2006/main" uri="{D6D511B9-2390-475A-947B-AFAB55BFBCF1}">
            <pc226:cmChg xmlns:pc226="http://schemas.microsoft.com/office/powerpoint/2022/06/main/command" chg="add">
              <pc226:chgData name="Laura Durrant" userId="S::ldurrant@bmsworldmission.org::0aa7534d-433c-4396-8972-80d0a2e9b25d" providerId="AD" clId="Web-{A422B8B8-B14F-142C-B605-9E3388A4F2E1}" dt="2024-03-20T09:28:13.506" v="0"/>
              <pc2:cmMkLst xmlns:pc2="http://schemas.microsoft.com/office/powerpoint/2019/9/main/command">
                <pc:docMk/>
                <pc:sldMk cId="2002218498" sldId="257"/>
                <pc2:cmMk id="{0F432394-F147-4465-A2C5-30DF6628DB82}"/>
              </pc2:cmMkLst>
            </pc226:cmChg>
          </p:ext>
        </pc:extLst>
      </pc:sldChg>
    </pc:docChg>
  </pc:docChgLst>
</pc:chgInfo>
</file>

<file path=ppt/comments/modernComment_100_E9266F9B.xml><?xml version="1.0" encoding="utf-8"?>
<p188:cmLst xmlns:a="http://schemas.openxmlformats.org/drawingml/2006/main" xmlns:r="http://schemas.openxmlformats.org/officeDocument/2006/relationships" xmlns:p188="http://schemas.microsoft.com/office/powerpoint/2018/8/main">
  <p188:cm id="{C9009D5F-D8E0-4727-99CF-978433667100}" authorId="{74E23007-5118-BEC6-060C-9BD6E2917F01}" status="resolved" created="2024-03-08T09:10:14.747" complete="100000">
    <ac:deMkLst xmlns:ac="http://schemas.microsoft.com/office/drawing/2013/main/command">
      <pc:docMk xmlns:pc="http://schemas.microsoft.com/office/powerpoint/2013/main/command"/>
      <pc:sldMk xmlns:pc="http://schemas.microsoft.com/office/powerpoint/2013/main/command" cId="3911610267" sldId="256"/>
      <ac:picMk id="10" creationId="{15581DB9-B141-0B15-6E42-678DD2184631}"/>
    </ac:deMkLst>
    <p188:txBody>
      <a:bodyPr/>
      <a:lstStyle/>
      <a:p>
        <a:r>
          <a:rPr lang="en-US"/>
          <a:t>Capital 'Y' on 'Your friend...'</a:t>
        </a:r>
      </a:p>
    </p188:txBody>
  </p188:cm>
  <p188:cm id="{1CEC32B7-C484-4D71-BE2C-0A5B839A423B}" authorId="{74E23007-5118-BEC6-060C-9BD6E2917F01}" status="resolved" created="2024-03-08T09:11:26.091" complete="100000">
    <ac:deMkLst xmlns:ac="http://schemas.microsoft.com/office/drawing/2013/main/command">
      <pc:docMk xmlns:pc="http://schemas.microsoft.com/office/powerpoint/2013/main/command"/>
      <pc:sldMk xmlns:pc="http://schemas.microsoft.com/office/powerpoint/2013/main/command" cId="3911610267" sldId="256"/>
      <ac:picMk id="8" creationId="{04EA4DD0-A994-26F1-B6D8-7260DE8F6887}"/>
    </ac:deMkLst>
    <p188:txBody>
      <a:bodyPr/>
      <a:lstStyle/>
      <a:p>
        <a:r>
          <a:rPr lang="en-US"/>
          <a:t>Move the BMS logo down a little bit more to give more breathing room above the logo. (This will need to be done on all slides, I'd suggest editing one and copying and pasting on the rest!)</a:t>
        </a:r>
      </a:p>
    </p188:txBody>
  </p188:cm>
  <p188:cm id="{9F3DF962-C93E-4ECD-B62E-428F7F7C1B72}" authorId="{74E23007-5118-BEC6-060C-9BD6E2917F01}" status="resolved" created="2024-03-08T09:15:52.781" complete="100000">
    <ac:deMkLst xmlns:ac="http://schemas.microsoft.com/office/drawing/2013/main/command">
      <pc:docMk xmlns:pc="http://schemas.microsoft.com/office/powerpoint/2013/main/command"/>
      <pc:sldMk xmlns:pc="http://schemas.microsoft.com/office/powerpoint/2013/main/command" cId="3911610267" sldId="256"/>
      <ac:picMk id="10" creationId="{15581DB9-B141-0B15-6E42-678DD2184631}"/>
    </ac:deMkLst>
    <p188:replyLst>
      <p188:reply id="{826CFC1A-7688-4126-9603-4E67ADA5A052}" authorId="{E22FB856-F8D6-0C8A-44BA-D0697E989981}" created="2024-03-13T11:54:36.756">
        <p188:txBody>
          <a:bodyPr/>
          <a:lstStyle/>
          <a:p>
            <a:r>
              <a:rPr lang="en-US"/>
              <a:t>It should be North Africa appeal 2024 rather than Spring appeal</a:t>
            </a:r>
          </a:p>
        </p188:txBody>
      </p188:reply>
    </p188:replyLst>
    <p188:txBody>
      <a:bodyPr/>
      <a:lstStyle/>
      <a:p>
        <a:r>
          <a:rPr lang="en-US"/>
          <a:t>Happy to be wrong (and maybe check with Laura), but I would personally capitalise the 'A' in 'appeal'. To me it looks more balanced, but if it's a style guide thing then happy for it to be left as is. </a:t>
        </a:r>
      </a:p>
    </p188:txBody>
  </p188:cm>
  <p188:cm id="{D8883CEF-0384-4B4A-958F-00C5AF02C753}" authorId="{74E23007-5118-BEC6-060C-9BD6E2917F01}" status="resolved" created="2024-03-08T09:29:22.834" complete="100000">
    <pc:sldMkLst xmlns:pc="http://schemas.microsoft.com/office/powerpoint/2013/main/command">
      <pc:docMk/>
      <pc:sldMk cId="3911610267" sldId="256"/>
    </pc:sldMkLst>
    <p188:txBody>
      <a:bodyPr/>
      <a:lstStyle/>
      <a:p>
        <a:r>
          <a:rPr lang="en-US"/>
          <a:t>The centre graphic (cross/bars) doesn't quite meet the top and bottom of the design. I'd increase the size just slightly over the bounds of the design to ensure a clean cut off. </a:t>
        </a:r>
      </a:p>
    </p188:txBody>
  </p188:cm>
  <p188:cm id="{8CF3577B-0C68-458D-8DA1-B90EAE259DF1}" authorId="{E22FB856-F8D6-0C8A-44BA-D0697E989981}" status="resolved" created="2024-03-13T11:55:44.680" complete="100000">
    <pc:sldMkLst xmlns:pc="http://schemas.microsoft.com/office/powerpoint/2013/main/command">
      <pc:docMk/>
      <pc:sldMk cId="3911610267" sldId="256"/>
    </pc:sldMkLst>
    <p188:txBody>
      <a:bodyPr/>
      <a:lstStyle/>
      <a:p>
        <a:r>
          <a:rPr lang="en-US"/>
          <a:t>Could you increase the font size on the additional text</a:t>
        </a:r>
      </a:p>
    </p188:txBody>
  </p188:cm>
</p188:cmLst>
</file>

<file path=ppt/comments/modernComment_101_77576E02.xml><?xml version="1.0" encoding="utf-8"?>
<p188:cmLst xmlns:a="http://schemas.openxmlformats.org/drawingml/2006/main" xmlns:r="http://schemas.openxmlformats.org/officeDocument/2006/relationships" xmlns:p188="http://schemas.microsoft.com/office/powerpoint/2018/8/main">
  <p188:cm id="{C36C090E-F170-45A8-8076-3B4364D58086}" authorId="{E22FB856-F8D6-0C8A-44BA-D0697E989981}" status="resolved" created="2024-03-13T14:33:54.273" complete="100000">
    <ac:txMkLst xmlns:ac="http://schemas.microsoft.com/office/drawing/2013/main/command">
      <pc:docMk xmlns:pc="http://schemas.microsoft.com/office/powerpoint/2013/main/command"/>
      <pc:sldMk xmlns:pc="http://schemas.microsoft.com/office/powerpoint/2013/main/command" cId="2002218498" sldId="257"/>
      <ac:spMk id="2" creationId="{D663BF19-CD0D-5E2C-CDE1-1DE0028C6C1D}"/>
      <ac:txMk cp="0" len="110">
        <ac:context len="313" hash="185956639"/>
      </ac:txMk>
    </ac:txMkLst>
    <p188:pos x="3573162" y="1493108"/>
    <p188:txBody>
      <a:bodyPr/>
      <a:lstStyle/>
      <a:p>
        <a:r>
          <a:rPr lang="en-US"/>
          <a:t>This is a little clunky, change to: "Imagine if  a well in the middle of the desert was the only safe place for your fellowship to meet and worship."</a:t>
        </a:r>
      </a:p>
    </p188:txBody>
  </p188:cm>
  <p188:cm id="{0F432394-F147-4465-A2C5-30DF6628DB82}" authorId="{E22FB856-F8D6-0C8A-44BA-D0697E989981}" status="resolved" created="2024-03-20T09:28:13.506" complete="100000">
    <ac:deMkLst xmlns:ac="http://schemas.microsoft.com/office/drawing/2013/main/command">
      <pc:docMk xmlns:pc="http://schemas.microsoft.com/office/powerpoint/2013/main/command"/>
      <pc:sldMk xmlns:pc="http://schemas.microsoft.com/office/powerpoint/2013/main/command" cId="2002218498" sldId="257"/>
      <ac:spMk id="2" creationId="{D663BF19-CD0D-5E2C-CDE1-1DE0028C6C1D}"/>
    </ac:deMkLst>
    <p188:txBody>
      <a:bodyPr/>
      <a:lstStyle/>
      <a:p>
        <a:r>
          <a:rPr lang="en-US"/>
          <a:t>Font needs to be changed to Arial throughout</a:t>
        </a:r>
      </a:p>
    </p188:txBody>
  </p188:cm>
</p188:cmLst>
</file>

<file path=ppt/comments/modernComment_102_AD591AD2.xml><?xml version="1.0" encoding="utf-8"?>
<p188:cmLst xmlns:a="http://schemas.openxmlformats.org/drawingml/2006/main" xmlns:r="http://schemas.openxmlformats.org/officeDocument/2006/relationships" xmlns:p188="http://schemas.microsoft.com/office/powerpoint/2018/8/main">
  <p188:cm id="{CE92F177-32F1-4FB5-B45F-F9E1573E8E73}" authorId="{74E23007-5118-BEC6-060C-9BD6E2917F01}" status="resolved" created="2024-03-08T09:22:09.565" complete="100000">
    <ac:deMkLst xmlns:ac="http://schemas.microsoft.com/office/drawing/2013/main/command">
      <pc:docMk xmlns:pc="http://schemas.microsoft.com/office/powerpoint/2013/main/command"/>
      <pc:sldMk xmlns:pc="http://schemas.microsoft.com/office/powerpoint/2013/main/command" cId="2908297938" sldId="258"/>
      <ac:spMk id="3" creationId="{55B9FFD7-4ED5-AFC6-8BE7-58F9990A0F60}"/>
    </ac:deMkLst>
    <p188:txBody>
      <a:bodyPr/>
      <a:lstStyle/>
      <a:p>
        <a:r>
          <a:rPr lang="en-US"/>
          <a:t>This is quite small, PPT guidelines suggest readable text is no smaller than 24pt. If it draws a lot of attention then try italicising the text to see if that helps distinguish the body text from the asterisk text. </a:t>
        </a:r>
      </a:p>
    </p188:txBody>
  </p188:cm>
  <p188:cm id="{677E7DD9-1B73-430C-BB75-37429D48C3CC}" authorId="{E22FB856-F8D6-0C8A-44BA-D0697E989981}" status="resolved" created="2024-03-13T11:57:47.089" complete="100000">
    <ac:txMkLst xmlns:ac="http://schemas.microsoft.com/office/drawing/2013/main/command">
      <pc:docMk xmlns:pc="http://schemas.microsoft.com/office/powerpoint/2013/main/command"/>
      <pc:sldMk xmlns:pc="http://schemas.microsoft.com/office/powerpoint/2013/main/command" cId="2908297938" sldId="258"/>
      <ac:spMk id="2" creationId="{3FECF604-BDB9-B33F-AFDA-F8B94644F889}"/>
      <ac:txMk cp="0" len="1">
        <ac:context len="290" hash="3210673989"/>
      </ac:txMk>
    </ac:txMkLst>
    <p188:pos x="782594" y="195648"/>
    <p188:txBody>
      <a:bodyPr/>
      <a:lstStyle/>
      <a:p>
        <a:r>
          <a:rPr lang="en-US"/>
          <a:t>Replace 'our' with 'BMS World Mission'</a:t>
        </a:r>
      </a:p>
    </p188:txBody>
  </p188:cm>
</p188:cmLst>
</file>

<file path=ppt/comments/modernComment_103_12AC7B76.xml><?xml version="1.0" encoding="utf-8"?>
<p188:cmLst xmlns:a="http://schemas.openxmlformats.org/drawingml/2006/main" xmlns:r="http://schemas.openxmlformats.org/officeDocument/2006/relationships" xmlns:p188="http://schemas.microsoft.com/office/powerpoint/2018/8/main">
  <p188:cm id="{5617486F-8B30-40EE-8AE9-20519F2928F2}" authorId="{74E23007-5118-BEC6-060C-9BD6E2917F01}" status="resolved" created="2024-03-08T09:23:50.551" complete="100000">
    <ac:deMkLst xmlns:ac="http://schemas.microsoft.com/office/drawing/2013/main/command">
      <pc:docMk xmlns:pc="http://schemas.microsoft.com/office/powerpoint/2013/main/command"/>
      <pc:sldMk xmlns:pc="http://schemas.microsoft.com/office/powerpoint/2013/main/command" cId="313293686" sldId="259"/>
      <ac:spMk id="2" creationId="{C26B378A-3217-FB25-2731-C04213ABB201}"/>
    </ac:deMkLst>
    <p188:replyLst>
      <p188:reply id="{11E30105-64E1-4EA4-A858-7CEA9EBA255C}" authorId="{E22FB856-F8D6-0C8A-44BA-D0697E989981}" created="2024-03-13T14:29:44.700">
        <p188:txBody>
          <a:bodyPr/>
          <a:lstStyle/>
          <a:p>
            <a:r>
              <a:rPr lang="en-US"/>
              <a:t>^ agreed</a:t>
            </a:r>
          </a:p>
        </p188:txBody>
      </p188:reply>
    </p188:replyLst>
    <p188:txBody>
      <a:bodyPr/>
      <a:lstStyle/>
      <a:p>
        <a:r>
          <a:rPr lang="en-US"/>
          <a:t>Is there space to add a gap here? Maybe between 'they are facing' and 'Will you give today'. It feels like a lot of chunky text in comparison to the rest of the slides.</a:t>
        </a:r>
      </a:p>
    </p188:txBody>
  </p188:cm>
  <p188:cm id="{C6B22318-5200-41D5-B1C4-9B6F332371CC}" authorId="{E22FB856-F8D6-0C8A-44BA-D0697E989981}" status="resolved" created="2024-03-13T14:44:37.391" complete="100000">
    <ac:txMkLst xmlns:ac="http://schemas.microsoft.com/office/drawing/2013/main/command">
      <pc:docMk xmlns:pc="http://schemas.microsoft.com/office/powerpoint/2013/main/command"/>
      <pc:sldMk xmlns:pc="http://schemas.microsoft.com/office/powerpoint/2013/main/command" cId="313293686" sldId="259"/>
      <ac:spMk id="2" creationId="{C26B378A-3217-FB25-2731-C04213ABB201}"/>
      <ac:txMk cp="114" len="16">
        <ac:context len="329" hash="2131563102"/>
      </ac:txMk>
    </ac:txMkLst>
    <p188:pos x="4335162" y="1472513"/>
    <p188:txBody>
      <a:bodyPr/>
      <a:lstStyle/>
      <a:p>
        <a:r>
          <a:rPr lang="en-US"/>
          <a:t>add 'the' here: despite the huge challenges....</a:t>
        </a:r>
      </a:p>
    </p188:txBody>
  </p188:cm>
</p188:cmLst>
</file>

<file path=ppt/comments/modernComment_104_20287B1.xml><?xml version="1.0" encoding="utf-8"?>
<p188:cmLst xmlns:a="http://schemas.openxmlformats.org/drawingml/2006/main" xmlns:r="http://schemas.openxmlformats.org/officeDocument/2006/relationships" xmlns:p188="http://schemas.microsoft.com/office/powerpoint/2018/8/main">
  <p188:cm id="{7655523C-3D4F-4062-9F6F-2B39FA15EB6E}" authorId="{E22FB856-F8D6-0C8A-44BA-D0697E989981}" status="resolved" created="2024-03-13T14:30:50.265" complete="100000">
    <ac:txMkLst xmlns:ac="http://schemas.microsoft.com/office/drawing/2013/main/command">
      <pc:docMk xmlns:pc="http://schemas.microsoft.com/office/powerpoint/2013/main/command"/>
      <pc:sldMk xmlns:pc="http://schemas.microsoft.com/office/powerpoint/2013/main/command" cId="33720241" sldId="260"/>
      <ac:spMk id="2" creationId="{4887BF45-AA2D-7E74-7072-71FBCB2AF99C}"/>
      <ac:txMk cp="18" len="15">
        <ac:context len="257" hash="1317324016"/>
      </ac:txMk>
    </ac:txMkLst>
    <p188:pos x="5539945" y="185351"/>
    <p188:txBody>
      <a:bodyPr/>
      <a:lstStyle/>
      <a:p>
        <a:r>
          <a:rPr lang="en-US"/>
          <a:t>No hyphen here</a:t>
        </a:r>
      </a:p>
    </p188:txBody>
  </p188:cm>
</p188:cmLst>
</file>

<file path=ppt/comments/modernComment_106_D661628A.xml><?xml version="1.0" encoding="utf-8"?>
<p188:cmLst xmlns:a="http://schemas.openxmlformats.org/drawingml/2006/main" xmlns:r="http://schemas.openxmlformats.org/officeDocument/2006/relationships" xmlns:p188="http://schemas.microsoft.com/office/powerpoint/2018/8/main">
  <p188:cm id="{8DF153CD-E490-47EE-A861-CC512A8C1B34}" authorId="{D9AB4594-BDD6-0155-590D-4711CD3E65B5}" status="resolved" created="2024-03-05T17:09:56.648" complete="100000">
    <pc:sldMkLst xmlns:pc="http://schemas.microsoft.com/office/powerpoint/2013/main/command">
      <pc:docMk/>
      <pc:sldMk cId="3596706442" sldId="262"/>
    </pc:sldMkLst>
    <p188:txBody>
      <a:bodyPr/>
      <a:lstStyle/>
      <a:p>
        <a:r>
          <a:rPr lang="en-US"/>
          <a:t>So slide 8 the text is too close to the bottom of the slide and it says serious instead of seriously. Could cut out a prayer point if the text is too big. </a:t>
        </a:r>
      </a:p>
    </p188:txBody>
  </p188:cm>
</p188:cmLst>
</file>

<file path=ppt/comments/modernComment_107_13B4E824.xml><?xml version="1.0" encoding="utf-8"?>
<p188:cmLst xmlns:a="http://schemas.openxmlformats.org/drawingml/2006/main" xmlns:r="http://schemas.openxmlformats.org/officeDocument/2006/relationships" xmlns:p188="http://schemas.microsoft.com/office/powerpoint/2018/8/main">
  <p188:cm id="{B2ECF93B-BD0E-4C19-850D-5F43866F0407}" authorId="{74E23007-5118-BEC6-060C-9BD6E2917F01}" status="resolved" created="2024-03-08T09:25:43.067" complete="100000">
    <pc:sldMkLst xmlns:pc="http://schemas.microsoft.com/office/powerpoint/2013/main/command">
      <pc:docMk/>
      <pc:sldMk cId="330623012" sldId="263"/>
    </pc:sldMkLst>
    <p188:txBody>
      <a:bodyPr/>
      <a:lstStyle/>
      <a:p>
        <a:r>
          <a:rPr lang="en-US"/>
          <a:t>* See comments on slide 1. Any changes will affect this slide also.</a:t>
        </a:r>
      </a:p>
    </p188:txBody>
  </p188:cm>
  <p188:cm id="{E06F2E73-3F16-41F7-BC7D-EF56D1CAF9F3}" authorId="{74E23007-5118-BEC6-060C-9BD6E2917F01}" status="resolved" created="2024-03-08T09:29:37.444" complete="100000">
    <pc:sldMkLst xmlns:pc="http://schemas.microsoft.com/office/powerpoint/2013/main/command">
      <pc:docMk/>
      <pc:sldMk cId="330623012" sldId="263"/>
    </pc:sldMkLst>
    <p188:txBody>
      <a:bodyPr/>
      <a:lstStyle/>
      <a:p>
        <a:r>
          <a:rPr lang="en-US"/>
          <a:t>The centre graphic (cross/bars) doesn't quite meet the top and bottom of the design. I'd increase the size just slightly over the bounds of the design to ensure a clean cut off. </a:t>
        </a:r>
      </a:p>
    </p188:txBody>
  </p188:cm>
  <p188:cm id="{E648BE3F-011E-4E38-A897-A6D2FC5D89D0}" authorId="{E22FB856-F8D6-0C8A-44BA-D0697E989981}" status="resolved" created="2024-03-13T14:46:55.824" complete="100000">
    <pc:sldMkLst xmlns:pc="http://schemas.microsoft.com/office/powerpoint/2013/main/command">
      <pc:docMk/>
      <pc:sldMk cId="330623012" sldId="263"/>
    </pc:sldMkLst>
    <p188:txBody>
      <a:bodyPr/>
      <a:lstStyle/>
      <a:p>
        <a:r>
          <a:rPr lang="en-US"/>
          <a:t>Can we add a slide with the URL to the give page here </a:t>
        </a:r>
      </a:p>
    </p188:txBody>
  </p188:cm>
</p188:cmLst>
</file>

<file path=ppt/comments/modernComment_108_D9F3C7EE.xml><?xml version="1.0" encoding="utf-8"?>
<p188:cmLst xmlns:a="http://schemas.openxmlformats.org/drawingml/2006/main" xmlns:r="http://schemas.openxmlformats.org/officeDocument/2006/relationships" xmlns:p188="http://schemas.microsoft.com/office/powerpoint/2018/8/main">
  <p188:cm id="{B427FFA7-96F8-43ED-9A04-3497AD827371}" authorId="{74E23007-5118-BEC6-060C-9BD6E2917F01}" status="resolved" created="2024-03-08T09:13:03.030" complete="100000">
    <ac:deMkLst xmlns:ac="http://schemas.microsoft.com/office/drawing/2013/main/command">
      <pc:docMk xmlns:pc="http://schemas.microsoft.com/office/powerpoint/2013/main/command"/>
      <pc:sldMk xmlns:pc="http://schemas.microsoft.com/office/powerpoint/2013/main/command" cId="3656632302" sldId="264"/>
      <ac:picMk id="6" creationId="{2E54713E-E9BB-FB4E-0D81-99E8778143B0}"/>
    </ac:deMkLst>
    <p188:txBody>
      <a:bodyPr/>
      <a:lstStyle/>
      <a:p>
        <a:r>
          <a:rPr lang="en-US"/>
          <a:t>'Prayer Points' needs to be capitalised 'PRAYER POINTS' to fit the spring appeal style. </a:t>
        </a:r>
      </a:p>
    </p188:txBody>
  </p188:cm>
  <p188:cm id="{63B8D8F0-4FD3-475D-A6BA-D52C280B9740}" authorId="{74E23007-5118-BEC6-060C-9BD6E2917F01}" status="resolved" created="2024-03-08T09:24:35.988" complete="100000">
    <ac:deMkLst xmlns:ac="http://schemas.microsoft.com/office/drawing/2013/main/command">
      <pc:docMk xmlns:pc="http://schemas.microsoft.com/office/powerpoint/2013/main/command"/>
      <pc:sldMk xmlns:pc="http://schemas.microsoft.com/office/powerpoint/2013/main/command" cId="3656632302" sldId="264"/>
      <ac:picMk id="6" creationId="{2E54713E-E9BB-FB4E-0D81-99E8778143B0}"/>
    </ac:deMkLst>
    <p188:replyLst>
      <p188:reply id="{7CBD1F61-7A2E-4CE2-9A3B-EB5E5FE77DEB}" authorId="{E22FB856-F8D6-0C8A-44BA-D0697E989981}" created="2024-03-13T14:30:28.795">
        <p188:txBody>
          <a:bodyPr/>
          <a:lstStyle/>
          <a:p>
            <a:r>
              <a:rPr lang="en-US"/>
              <a:t>Again, change to North Africa appeal and increase the font size</a:t>
            </a:r>
          </a:p>
        </p188:txBody>
      </p188:reply>
    </p188:replyLst>
    <p188:txBody>
      <a:bodyPr/>
      <a:lstStyle/>
      <a:p>
        <a:r>
          <a:rPr lang="en-US"/>
          <a:t>* See comment on 'Spring Appeal' style on slide 1. Might be relevant here also.</a:t>
        </a:r>
      </a:p>
    </p188:txBody>
  </p188:cm>
  <p188:cm id="{AA7D47C7-39D1-4019-BF8C-E47E60AEF51B}" authorId="{74E23007-5118-BEC6-060C-9BD6E2917F01}" status="resolved" created="2024-03-08T09:29:31.600" complete="100000">
    <pc:sldMkLst xmlns:pc="http://schemas.microsoft.com/office/powerpoint/2013/main/command">
      <pc:docMk/>
      <pc:sldMk cId="3656632302" sldId="264"/>
    </pc:sldMkLst>
    <p188:txBody>
      <a:bodyPr/>
      <a:lstStyle/>
      <a:p>
        <a:r>
          <a:rPr lang="en-US"/>
          <a:t>The centre graphic (cross/bars) doesn't quite meet the top and bottom of the design. I'd increase the size just slightly over the bounds of the design to ensure a clean cut off. </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A3B496-F24D-45E1-AD6A-8F9D5F4DEEB9}" type="datetimeFigureOut">
              <a:rPr lang="en-GB" smtClean="0"/>
              <a:t>20/03/2024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743D95-3CA7-42D5-9897-292FEC0F951D}" type="slidenum">
              <a:rPr lang="en-GB" smtClean="0"/>
              <a:t>‹#›</a:t>
            </a:fld>
            <a:endParaRPr lang="en-GB"/>
          </a:p>
        </p:txBody>
      </p:sp>
    </p:spTree>
    <p:extLst>
      <p:ext uri="{BB962C8B-B14F-4D97-AF65-F5344CB8AC3E}">
        <p14:creationId xmlns:p14="http://schemas.microsoft.com/office/powerpoint/2010/main" val="7958159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C743D95-3CA7-42D5-9897-292FEC0F951D}" type="slidenum">
              <a:rPr lang="en-GB" smtClean="0"/>
              <a:t>3</a:t>
            </a:fld>
            <a:endParaRPr lang="en-GB"/>
          </a:p>
        </p:txBody>
      </p:sp>
    </p:spTree>
    <p:extLst>
      <p:ext uri="{BB962C8B-B14F-4D97-AF65-F5344CB8AC3E}">
        <p14:creationId xmlns:p14="http://schemas.microsoft.com/office/powerpoint/2010/main" val="24779889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47F41-1FE8-8DBA-50CB-CB44E14B1A85}"/>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2421396D-16EF-CB0B-5C1A-0C6A1CF51F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28888F16-7A4F-9A8D-9CCC-1CF8DA8C2B82}"/>
              </a:ext>
            </a:extLst>
          </p:cNvPr>
          <p:cNvSpPr>
            <a:spLocks noGrp="1"/>
          </p:cNvSpPr>
          <p:nvPr>
            <p:ph type="dt" sz="half" idx="10"/>
          </p:nvPr>
        </p:nvSpPr>
        <p:spPr/>
        <p:txBody>
          <a:bodyPr/>
          <a:lstStyle/>
          <a:p>
            <a:fld id="{E05B3159-A06A-4253-82B5-FB9B638BC1D9}" type="datetimeFigureOut">
              <a:rPr lang="en-GB" smtClean="0"/>
              <a:t>20/03/2024</a:t>
            </a:fld>
            <a:endParaRPr lang="en-GB"/>
          </a:p>
        </p:txBody>
      </p:sp>
      <p:sp>
        <p:nvSpPr>
          <p:cNvPr id="5" name="Footer Placeholder 4">
            <a:extLst>
              <a:ext uri="{FF2B5EF4-FFF2-40B4-BE49-F238E27FC236}">
                <a16:creationId xmlns:a16="http://schemas.microsoft.com/office/drawing/2014/main" id="{F16EC458-1476-7848-E142-9031AAB8D3B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E1B3ABE-1E35-E915-E9F4-10E559B6460F}"/>
              </a:ext>
            </a:extLst>
          </p:cNvPr>
          <p:cNvSpPr>
            <a:spLocks noGrp="1"/>
          </p:cNvSpPr>
          <p:nvPr>
            <p:ph type="sldNum" sz="quarter" idx="12"/>
          </p:nvPr>
        </p:nvSpPr>
        <p:spPr/>
        <p:txBody>
          <a:bodyPr/>
          <a:lstStyle/>
          <a:p>
            <a:fld id="{86246EE9-74F5-4798-B968-5C2DED4B23ED}" type="slidenum">
              <a:rPr lang="en-GB" smtClean="0"/>
              <a:t>‹#›</a:t>
            </a:fld>
            <a:endParaRPr lang="en-GB"/>
          </a:p>
        </p:txBody>
      </p:sp>
    </p:spTree>
    <p:extLst>
      <p:ext uri="{BB962C8B-B14F-4D97-AF65-F5344CB8AC3E}">
        <p14:creationId xmlns:p14="http://schemas.microsoft.com/office/powerpoint/2010/main" val="31752363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E03B6-5FDA-1A3A-3887-77FFE4756C40}"/>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04A5B480-006C-205D-3A97-37383A03EBE0}"/>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A5131ADB-654A-C670-CF5A-A8865A152FA1}"/>
              </a:ext>
            </a:extLst>
          </p:cNvPr>
          <p:cNvSpPr>
            <a:spLocks noGrp="1"/>
          </p:cNvSpPr>
          <p:nvPr>
            <p:ph type="dt" sz="half" idx="10"/>
          </p:nvPr>
        </p:nvSpPr>
        <p:spPr/>
        <p:txBody>
          <a:bodyPr/>
          <a:lstStyle/>
          <a:p>
            <a:fld id="{E05B3159-A06A-4253-82B5-FB9B638BC1D9}" type="datetimeFigureOut">
              <a:rPr lang="en-GB" smtClean="0"/>
              <a:t>20/03/2024</a:t>
            </a:fld>
            <a:endParaRPr lang="en-GB"/>
          </a:p>
        </p:txBody>
      </p:sp>
      <p:sp>
        <p:nvSpPr>
          <p:cNvPr id="5" name="Footer Placeholder 4">
            <a:extLst>
              <a:ext uri="{FF2B5EF4-FFF2-40B4-BE49-F238E27FC236}">
                <a16:creationId xmlns:a16="http://schemas.microsoft.com/office/drawing/2014/main" id="{7060AFFB-3890-CE06-C37F-5D2209F93DD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3AB23FB-6815-680A-1208-C0CB85C4A43C}"/>
              </a:ext>
            </a:extLst>
          </p:cNvPr>
          <p:cNvSpPr>
            <a:spLocks noGrp="1"/>
          </p:cNvSpPr>
          <p:nvPr>
            <p:ph type="sldNum" sz="quarter" idx="12"/>
          </p:nvPr>
        </p:nvSpPr>
        <p:spPr/>
        <p:txBody>
          <a:bodyPr/>
          <a:lstStyle/>
          <a:p>
            <a:fld id="{86246EE9-74F5-4798-B968-5C2DED4B23ED}" type="slidenum">
              <a:rPr lang="en-GB" smtClean="0"/>
              <a:t>‹#›</a:t>
            </a:fld>
            <a:endParaRPr lang="en-GB"/>
          </a:p>
        </p:txBody>
      </p:sp>
    </p:spTree>
    <p:extLst>
      <p:ext uri="{BB962C8B-B14F-4D97-AF65-F5344CB8AC3E}">
        <p14:creationId xmlns:p14="http://schemas.microsoft.com/office/powerpoint/2010/main" val="1241590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4C0CEF9-3BDB-CC63-03A2-AB2E3901F584}"/>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F2A1E5B2-884B-287C-9F87-4D007255F9B0}"/>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2DFCDC08-3637-FC8A-6E68-A8B2D26E757A}"/>
              </a:ext>
            </a:extLst>
          </p:cNvPr>
          <p:cNvSpPr>
            <a:spLocks noGrp="1"/>
          </p:cNvSpPr>
          <p:nvPr>
            <p:ph type="dt" sz="half" idx="10"/>
          </p:nvPr>
        </p:nvSpPr>
        <p:spPr/>
        <p:txBody>
          <a:bodyPr/>
          <a:lstStyle/>
          <a:p>
            <a:fld id="{E05B3159-A06A-4253-82B5-FB9B638BC1D9}" type="datetimeFigureOut">
              <a:rPr lang="en-GB" smtClean="0"/>
              <a:t>20/03/2024</a:t>
            </a:fld>
            <a:endParaRPr lang="en-GB"/>
          </a:p>
        </p:txBody>
      </p:sp>
      <p:sp>
        <p:nvSpPr>
          <p:cNvPr id="5" name="Footer Placeholder 4">
            <a:extLst>
              <a:ext uri="{FF2B5EF4-FFF2-40B4-BE49-F238E27FC236}">
                <a16:creationId xmlns:a16="http://schemas.microsoft.com/office/drawing/2014/main" id="{C5061041-8E3E-72A5-03C7-743EA7D9CE1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713ECAF-82DC-E15D-EAE1-4016AFE1678A}"/>
              </a:ext>
            </a:extLst>
          </p:cNvPr>
          <p:cNvSpPr>
            <a:spLocks noGrp="1"/>
          </p:cNvSpPr>
          <p:nvPr>
            <p:ph type="sldNum" sz="quarter" idx="12"/>
          </p:nvPr>
        </p:nvSpPr>
        <p:spPr/>
        <p:txBody>
          <a:bodyPr/>
          <a:lstStyle/>
          <a:p>
            <a:fld id="{86246EE9-74F5-4798-B968-5C2DED4B23ED}" type="slidenum">
              <a:rPr lang="en-GB" smtClean="0"/>
              <a:t>‹#›</a:t>
            </a:fld>
            <a:endParaRPr lang="en-GB"/>
          </a:p>
        </p:txBody>
      </p:sp>
    </p:spTree>
    <p:extLst>
      <p:ext uri="{BB962C8B-B14F-4D97-AF65-F5344CB8AC3E}">
        <p14:creationId xmlns:p14="http://schemas.microsoft.com/office/powerpoint/2010/main" val="21399477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4351F-CFD6-0F86-C4FB-1987D85A736C}"/>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2F74F736-F0D6-E6B7-1BFC-A8A8FED7047E}"/>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7E007527-F6BA-B6AF-F022-E5B296265538}"/>
              </a:ext>
            </a:extLst>
          </p:cNvPr>
          <p:cNvSpPr>
            <a:spLocks noGrp="1"/>
          </p:cNvSpPr>
          <p:nvPr>
            <p:ph type="dt" sz="half" idx="10"/>
          </p:nvPr>
        </p:nvSpPr>
        <p:spPr/>
        <p:txBody>
          <a:bodyPr/>
          <a:lstStyle/>
          <a:p>
            <a:fld id="{E05B3159-A06A-4253-82B5-FB9B638BC1D9}" type="datetimeFigureOut">
              <a:rPr lang="en-GB" smtClean="0"/>
              <a:t>20/03/2024</a:t>
            </a:fld>
            <a:endParaRPr lang="en-GB"/>
          </a:p>
        </p:txBody>
      </p:sp>
      <p:sp>
        <p:nvSpPr>
          <p:cNvPr id="5" name="Footer Placeholder 4">
            <a:extLst>
              <a:ext uri="{FF2B5EF4-FFF2-40B4-BE49-F238E27FC236}">
                <a16:creationId xmlns:a16="http://schemas.microsoft.com/office/drawing/2014/main" id="{C59E5A67-F716-A8A3-94C0-CB8C151714F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5BD1D17-A125-D97E-FC5D-70C645D860BE}"/>
              </a:ext>
            </a:extLst>
          </p:cNvPr>
          <p:cNvSpPr>
            <a:spLocks noGrp="1"/>
          </p:cNvSpPr>
          <p:nvPr>
            <p:ph type="sldNum" sz="quarter" idx="12"/>
          </p:nvPr>
        </p:nvSpPr>
        <p:spPr/>
        <p:txBody>
          <a:bodyPr/>
          <a:lstStyle/>
          <a:p>
            <a:fld id="{86246EE9-74F5-4798-B968-5C2DED4B23ED}" type="slidenum">
              <a:rPr lang="en-GB" smtClean="0"/>
              <a:t>‹#›</a:t>
            </a:fld>
            <a:endParaRPr lang="en-GB"/>
          </a:p>
        </p:txBody>
      </p:sp>
    </p:spTree>
    <p:extLst>
      <p:ext uri="{BB962C8B-B14F-4D97-AF65-F5344CB8AC3E}">
        <p14:creationId xmlns:p14="http://schemas.microsoft.com/office/powerpoint/2010/main" val="35042865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CA904-8DE5-77C4-D908-C0393A5DE6D7}"/>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54BF4463-2A39-0629-5FC7-9C4097577B1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0C277990-46FD-FBF8-13CE-CD6FC3111133}"/>
              </a:ext>
            </a:extLst>
          </p:cNvPr>
          <p:cNvSpPr>
            <a:spLocks noGrp="1"/>
          </p:cNvSpPr>
          <p:nvPr>
            <p:ph type="dt" sz="half" idx="10"/>
          </p:nvPr>
        </p:nvSpPr>
        <p:spPr/>
        <p:txBody>
          <a:bodyPr/>
          <a:lstStyle/>
          <a:p>
            <a:fld id="{E05B3159-A06A-4253-82B5-FB9B638BC1D9}" type="datetimeFigureOut">
              <a:rPr lang="en-GB" smtClean="0"/>
              <a:t>20/03/2024</a:t>
            </a:fld>
            <a:endParaRPr lang="en-GB"/>
          </a:p>
        </p:txBody>
      </p:sp>
      <p:sp>
        <p:nvSpPr>
          <p:cNvPr id="5" name="Footer Placeholder 4">
            <a:extLst>
              <a:ext uri="{FF2B5EF4-FFF2-40B4-BE49-F238E27FC236}">
                <a16:creationId xmlns:a16="http://schemas.microsoft.com/office/drawing/2014/main" id="{278A0E2E-6910-AC8E-BBD4-00D98C1A595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FD5F509-B7BE-8822-EC81-E8E5B9084E9A}"/>
              </a:ext>
            </a:extLst>
          </p:cNvPr>
          <p:cNvSpPr>
            <a:spLocks noGrp="1"/>
          </p:cNvSpPr>
          <p:nvPr>
            <p:ph type="sldNum" sz="quarter" idx="12"/>
          </p:nvPr>
        </p:nvSpPr>
        <p:spPr/>
        <p:txBody>
          <a:bodyPr/>
          <a:lstStyle/>
          <a:p>
            <a:fld id="{86246EE9-74F5-4798-B968-5C2DED4B23ED}" type="slidenum">
              <a:rPr lang="en-GB" smtClean="0"/>
              <a:t>‹#›</a:t>
            </a:fld>
            <a:endParaRPr lang="en-GB"/>
          </a:p>
        </p:txBody>
      </p:sp>
    </p:spTree>
    <p:extLst>
      <p:ext uri="{BB962C8B-B14F-4D97-AF65-F5344CB8AC3E}">
        <p14:creationId xmlns:p14="http://schemas.microsoft.com/office/powerpoint/2010/main" val="18593935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B6008-A9A6-4B3D-015E-7D5ED3AC0489}"/>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41C46B29-992F-5903-DA16-1868AAC764F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C01F8DFC-D701-BE7A-A12B-485AD06C38A0}"/>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AF7FC7B4-005D-9845-482C-87D144631763}"/>
              </a:ext>
            </a:extLst>
          </p:cNvPr>
          <p:cNvSpPr>
            <a:spLocks noGrp="1"/>
          </p:cNvSpPr>
          <p:nvPr>
            <p:ph type="dt" sz="half" idx="10"/>
          </p:nvPr>
        </p:nvSpPr>
        <p:spPr/>
        <p:txBody>
          <a:bodyPr/>
          <a:lstStyle/>
          <a:p>
            <a:fld id="{E05B3159-A06A-4253-82B5-FB9B638BC1D9}" type="datetimeFigureOut">
              <a:rPr lang="en-GB" smtClean="0"/>
              <a:t>20/03/2024</a:t>
            </a:fld>
            <a:endParaRPr lang="en-GB"/>
          </a:p>
        </p:txBody>
      </p:sp>
      <p:sp>
        <p:nvSpPr>
          <p:cNvPr id="6" name="Footer Placeholder 5">
            <a:extLst>
              <a:ext uri="{FF2B5EF4-FFF2-40B4-BE49-F238E27FC236}">
                <a16:creationId xmlns:a16="http://schemas.microsoft.com/office/drawing/2014/main" id="{A5D162F9-4588-BF0F-8A69-9C3ECB35C52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38F67C3-E51A-C24D-4421-BB14FE41DD35}"/>
              </a:ext>
            </a:extLst>
          </p:cNvPr>
          <p:cNvSpPr>
            <a:spLocks noGrp="1"/>
          </p:cNvSpPr>
          <p:nvPr>
            <p:ph type="sldNum" sz="quarter" idx="12"/>
          </p:nvPr>
        </p:nvSpPr>
        <p:spPr/>
        <p:txBody>
          <a:bodyPr/>
          <a:lstStyle/>
          <a:p>
            <a:fld id="{86246EE9-74F5-4798-B968-5C2DED4B23ED}" type="slidenum">
              <a:rPr lang="en-GB" smtClean="0"/>
              <a:t>‹#›</a:t>
            </a:fld>
            <a:endParaRPr lang="en-GB"/>
          </a:p>
        </p:txBody>
      </p:sp>
    </p:spTree>
    <p:extLst>
      <p:ext uri="{BB962C8B-B14F-4D97-AF65-F5344CB8AC3E}">
        <p14:creationId xmlns:p14="http://schemas.microsoft.com/office/powerpoint/2010/main" val="3112356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8C64F-036B-65EE-B587-8A8960318F9A}"/>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8051C85E-C8C9-A7C3-578D-4C91038DE2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231BAD7-0BA6-3F4F-11CD-A7982FF17CE9}"/>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B7D68DFC-E6A5-BE14-C449-039F6C40F60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F660FD9D-D7A8-8760-FD29-61171E056301}"/>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641F498C-ED4E-B2C7-EBD5-BF1D91115838}"/>
              </a:ext>
            </a:extLst>
          </p:cNvPr>
          <p:cNvSpPr>
            <a:spLocks noGrp="1"/>
          </p:cNvSpPr>
          <p:nvPr>
            <p:ph type="dt" sz="half" idx="10"/>
          </p:nvPr>
        </p:nvSpPr>
        <p:spPr/>
        <p:txBody>
          <a:bodyPr/>
          <a:lstStyle/>
          <a:p>
            <a:fld id="{E05B3159-A06A-4253-82B5-FB9B638BC1D9}" type="datetimeFigureOut">
              <a:rPr lang="en-GB" smtClean="0"/>
              <a:t>20/03/2024</a:t>
            </a:fld>
            <a:endParaRPr lang="en-GB"/>
          </a:p>
        </p:txBody>
      </p:sp>
      <p:sp>
        <p:nvSpPr>
          <p:cNvPr id="8" name="Footer Placeholder 7">
            <a:extLst>
              <a:ext uri="{FF2B5EF4-FFF2-40B4-BE49-F238E27FC236}">
                <a16:creationId xmlns:a16="http://schemas.microsoft.com/office/drawing/2014/main" id="{35BC1563-D5AB-5802-D784-ABA6FBBE1D8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D4C4883-698B-EE7E-C1B7-D8795225AAB2}"/>
              </a:ext>
            </a:extLst>
          </p:cNvPr>
          <p:cNvSpPr>
            <a:spLocks noGrp="1"/>
          </p:cNvSpPr>
          <p:nvPr>
            <p:ph type="sldNum" sz="quarter" idx="12"/>
          </p:nvPr>
        </p:nvSpPr>
        <p:spPr/>
        <p:txBody>
          <a:bodyPr/>
          <a:lstStyle/>
          <a:p>
            <a:fld id="{86246EE9-74F5-4798-B968-5C2DED4B23ED}" type="slidenum">
              <a:rPr lang="en-GB" smtClean="0"/>
              <a:t>‹#›</a:t>
            </a:fld>
            <a:endParaRPr lang="en-GB"/>
          </a:p>
        </p:txBody>
      </p:sp>
    </p:spTree>
    <p:extLst>
      <p:ext uri="{BB962C8B-B14F-4D97-AF65-F5344CB8AC3E}">
        <p14:creationId xmlns:p14="http://schemas.microsoft.com/office/powerpoint/2010/main" val="15668420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9B5CA-AD22-9BC7-204B-B4A6777B46E2}"/>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302C128C-7D72-7D9F-592E-B6ECDE33814D}"/>
              </a:ext>
            </a:extLst>
          </p:cNvPr>
          <p:cNvSpPr>
            <a:spLocks noGrp="1"/>
          </p:cNvSpPr>
          <p:nvPr>
            <p:ph type="dt" sz="half" idx="10"/>
          </p:nvPr>
        </p:nvSpPr>
        <p:spPr/>
        <p:txBody>
          <a:bodyPr/>
          <a:lstStyle/>
          <a:p>
            <a:fld id="{E05B3159-A06A-4253-82B5-FB9B638BC1D9}" type="datetimeFigureOut">
              <a:rPr lang="en-GB" smtClean="0"/>
              <a:t>20/03/2024</a:t>
            </a:fld>
            <a:endParaRPr lang="en-GB"/>
          </a:p>
        </p:txBody>
      </p:sp>
      <p:sp>
        <p:nvSpPr>
          <p:cNvPr id="4" name="Footer Placeholder 3">
            <a:extLst>
              <a:ext uri="{FF2B5EF4-FFF2-40B4-BE49-F238E27FC236}">
                <a16:creationId xmlns:a16="http://schemas.microsoft.com/office/drawing/2014/main" id="{E0BF308D-1AEB-A753-847A-EEABC0DE620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FF040DB-D27B-4F50-E782-372AA42890E5}"/>
              </a:ext>
            </a:extLst>
          </p:cNvPr>
          <p:cNvSpPr>
            <a:spLocks noGrp="1"/>
          </p:cNvSpPr>
          <p:nvPr>
            <p:ph type="sldNum" sz="quarter" idx="12"/>
          </p:nvPr>
        </p:nvSpPr>
        <p:spPr/>
        <p:txBody>
          <a:bodyPr/>
          <a:lstStyle/>
          <a:p>
            <a:fld id="{86246EE9-74F5-4798-B968-5C2DED4B23ED}" type="slidenum">
              <a:rPr lang="en-GB" smtClean="0"/>
              <a:t>‹#›</a:t>
            </a:fld>
            <a:endParaRPr lang="en-GB"/>
          </a:p>
        </p:txBody>
      </p:sp>
    </p:spTree>
    <p:extLst>
      <p:ext uri="{BB962C8B-B14F-4D97-AF65-F5344CB8AC3E}">
        <p14:creationId xmlns:p14="http://schemas.microsoft.com/office/powerpoint/2010/main" val="3605889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9237CC-AB14-4277-7747-707B31FF0979}"/>
              </a:ext>
            </a:extLst>
          </p:cNvPr>
          <p:cNvSpPr>
            <a:spLocks noGrp="1"/>
          </p:cNvSpPr>
          <p:nvPr>
            <p:ph type="dt" sz="half" idx="10"/>
          </p:nvPr>
        </p:nvSpPr>
        <p:spPr/>
        <p:txBody>
          <a:bodyPr/>
          <a:lstStyle/>
          <a:p>
            <a:fld id="{E05B3159-A06A-4253-82B5-FB9B638BC1D9}" type="datetimeFigureOut">
              <a:rPr lang="en-GB" smtClean="0"/>
              <a:t>20/03/2024</a:t>
            </a:fld>
            <a:endParaRPr lang="en-GB"/>
          </a:p>
        </p:txBody>
      </p:sp>
      <p:sp>
        <p:nvSpPr>
          <p:cNvPr id="3" name="Footer Placeholder 2">
            <a:extLst>
              <a:ext uri="{FF2B5EF4-FFF2-40B4-BE49-F238E27FC236}">
                <a16:creationId xmlns:a16="http://schemas.microsoft.com/office/drawing/2014/main" id="{1AFE4B8D-7836-0AFC-A619-149BAA15070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9581350-43CB-6933-73DE-6D74185ED35C}"/>
              </a:ext>
            </a:extLst>
          </p:cNvPr>
          <p:cNvSpPr>
            <a:spLocks noGrp="1"/>
          </p:cNvSpPr>
          <p:nvPr>
            <p:ph type="sldNum" sz="quarter" idx="12"/>
          </p:nvPr>
        </p:nvSpPr>
        <p:spPr/>
        <p:txBody>
          <a:bodyPr/>
          <a:lstStyle/>
          <a:p>
            <a:fld id="{86246EE9-74F5-4798-B968-5C2DED4B23ED}" type="slidenum">
              <a:rPr lang="en-GB" smtClean="0"/>
              <a:t>‹#›</a:t>
            </a:fld>
            <a:endParaRPr lang="en-GB"/>
          </a:p>
        </p:txBody>
      </p:sp>
    </p:spTree>
    <p:extLst>
      <p:ext uri="{BB962C8B-B14F-4D97-AF65-F5344CB8AC3E}">
        <p14:creationId xmlns:p14="http://schemas.microsoft.com/office/powerpoint/2010/main" val="2981082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955AC-D3CD-BBC8-5BE2-BDCCE4A1100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790887C6-C027-FA9B-09BC-DA816F5D3C1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46A6D8CA-F024-E189-295E-504EB19AC5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D9ABD91-395C-16A8-18A1-B35E9CC93749}"/>
              </a:ext>
            </a:extLst>
          </p:cNvPr>
          <p:cNvSpPr>
            <a:spLocks noGrp="1"/>
          </p:cNvSpPr>
          <p:nvPr>
            <p:ph type="dt" sz="half" idx="10"/>
          </p:nvPr>
        </p:nvSpPr>
        <p:spPr/>
        <p:txBody>
          <a:bodyPr/>
          <a:lstStyle/>
          <a:p>
            <a:fld id="{E05B3159-A06A-4253-82B5-FB9B638BC1D9}" type="datetimeFigureOut">
              <a:rPr lang="en-GB" smtClean="0"/>
              <a:t>20/03/2024</a:t>
            </a:fld>
            <a:endParaRPr lang="en-GB"/>
          </a:p>
        </p:txBody>
      </p:sp>
      <p:sp>
        <p:nvSpPr>
          <p:cNvPr id="6" name="Footer Placeholder 5">
            <a:extLst>
              <a:ext uri="{FF2B5EF4-FFF2-40B4-BE49-F238E27FC236}">
                <a16:creationId xmlns:a16="http://schemas.microsoft.com/office/drawing/2014/main" id="{57A3914D-E1DC-C057-914B-550441D3CE5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098A5EA-D5AA-20C3-2B9B-15C39C3C6FE4}"/>
              </a:ext>
            </a:extLst>
          </p:cNvPr>
          <p:cNvSpPr>
            <a:spLocks noGrp="1"/>
          </p:cNvSpPr>
          <p:nvPr>
            <p:ph type="sldNum" sz="quarter" idx="12"/>
          </p:nvPr>
        </p:nvSpPr>
        <p:spPr/>
        <p:txBody>
          <a:bodyPr/>
          <a:lstStyle/>
          <a:p>
            <a:fld id="{86246EE9-74F5-4798-B968-5C2DED4B23ED}" type="slidenum">
              <a:rPr lang="en-GB" smtClean="0"/>
              <a:t>‹#›</a:t>
            </a:fld>
            <a:endParaRPr lang="en-GB"/>
          </a:p>
        </p:txBody>
      </p:sp>
    </p:spTree>
    <p:extLst>
      <p:ext uri="{BB962C8B-B14F-4D97-AF65-F5344CB8AC3E}">
        <p14:creationId xmlns:p14="http://schemas.microsoft.com/office/powerpoint/2010/main" val="6904569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67103-0C91-AFEB-D8C3-E4326C77B3B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B0BE9CD5-8FBF-8B88-F78F-34508A3FD15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CF20B9A-8582-202F-72F0-44B9857272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AE84609-AA4D-BFBB-613B-12462565D498}"/>
              </a:ext>
            </a:extLst>
          </p:cNvPr>
          <p:cNvSpPr>
            <a:spLocks noGrp="1"/>
          </p:cNvSpPr>
          <p:nvPr>
            <p:ph type="dt" sz="half" idx="10"/>
          </p:nvPr>
        </p:nvSpPr>
        <p:spPr/>
        <p:txBody>
          <a:bodyPr/>
          <a:lstStyle/>
          <a:p>
            <a:fld id="{E05B3159-A06A-4253-82B5-FB9B638BC1D9}" type="datetimeFigureOut">
              <a:rPr lang="en-GB" smtClean="0"/>
              <a:t>20/03/2024</a:t>
            </a:fld>
            <a:endParaRPr lang="en-GB"/>
          </a:p>
        </p:txBody>
      </p:sp>
      <p:sp>
        <p:nvSpPr>
          <p:cNvPr id="6" name="Footer Placeholder 5">
            <a:extLst>
              <a:ext uri="{FF2B5EF4-FFF2-40B4-BE49-F238E27FC236}">
                <a16:creationId xmlns:a16="http://schemas.microsoft.com/office/drawing/2014/main" id="{57D74C42-5479-C7CD-FDB6-54246BDAA2C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84E9E01-681C-80F7-76AE-B5AC4F0814B5}"/>
              </a:ext>
            </a:extLst>
          </p:cNvPr>
          <p:cNvSpPr>
            <a:spLocks noGrp="1"/>
          </p:cNvSpPr>
          <p:nvPr>
            <p:ph type="sldNum" sz="quarter" idx="12"/>
          </p:nvPr>
        </p:nvSpPr>
        <p:spPr/>
        <p:txBody>
          <a:bodyPr/>
          <a:lstStyle/>
          <a:p>
            <a:fld id="{86246EE9-74F5-4798-B968-5C2DED4B23ED}" type="slidenum">
              <a:rPr lang="en-GB" smtClean="0"/>
              <a:t>‹#›</a:t>
            </a:fld>
            <a:endParaRPr lang="en-GB"/>
          </a:p>
        </p:txBody>
      </p:sp>
    </p:spTree>
    <p:extLst>
      <p:ext uri="{BB962C8B-B14F-4D97-AF65-F5344CB8AC3E}">
        <p14:creationId xmlns:p14="http://schemas.microsoft.com/office/powerpoint/2010/main" val="206154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BB11FCE-914D-0D48-949E-CA086A49A0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F0AB3394-ED1E-A74C-651F-E576EAA16D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B0D362E6-2698-528C-37F4-E25FE615E2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05B3159-A06A-4253-82B5-FB9B638BC1D9}" type="datetimeFigureOut">
              <a:rPr lang="en-GB" smtClean="0"/>
              <a:t>20/03/2024</a:t>
            </a:fld>
            <a:endParaRPr lang="en-GB"/>
          </a:p>
        </p:txBody>
      </p:sp>
      <p:sp>
        <p:nvSpPr>
          <p:cNvPr id="5" name="Footer Placeholder 4">
            <a:extLst>
              <a:ext uri="{FF2B5EF4-FFF2-40B4-BE49-F238E27FC236}">
                <a16:creationId xmlns:a16="http://schemas.microsoft.com/office/drawing/2014/main" id="{441EABE9-0B36-D8F4-6B80-786C44ED059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4ED5B8A8-3733-B75A-CD86-DB198B388E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6246EE9-74F5-4798-B968-5C2DED4B23ED}" type="slidenum">
              <a:rPr lang="en-GB" smtClean="0"/>
              <a:t>‹#›</a:t>
            </a:fld>
            <a:endParaRPr lang="en-GB"/>
          </a:p>
        </p:txBody>
      </p:sp>
    </p:spTree>
    <p:extLst>
      <p:ext uri="{BB962C8B-B14F-4D97-AF65-F5344CB8AC3E}">
        <p14:creationId xmlns:p14="http://schemas.microsoft.com/office/powerpoint/2010/main" val="29444247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microsoft.com/office/2018/10/relationships/comments" Target="../comments/modernComment_100_E9266F9B.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png"/><Relationship Id="rId7" Type="http://schemas.openxmlformats.org/officeDocument/2006/relationships/image" Target="../media/image7.png"/><Relationship Id="rId2" Type="http://schemas.microsoft.com/office/2018/10/relationships/comments" Target="../comments/modernComment_101_77576E0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microsoft.com/office/2018/10/relationships/comments" Target="../comments/modernComment_102_AD591AD2.xml"/><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6.png"/><Relationship Id="rId7" Type="http://schemas.openxmlformats.org/officeDocument/2006/relationships/image" Target="../media/image7.png"/><Relationship Id="rId2" Type="http://schemas.microsoft.com/office/2018/10/relationships/comments" Target="../comments/modernComment_103_12AC7B76.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0.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microsoft.com/office/2018/10/relationships/comments" Target="../comments/modernComment_108_D9F3C7EE.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7.png"/><Relationship Id="rId7" Type="http://schemas.openxmlformats.org/officeDocument/2006/relationships/image" Target="../media/image10.png"/><Relationship Id="rId2" Type="http://schemas.microsoft.com/office/2018/10/relationships/comments" Target="../comments/modernComment_104_20287B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6.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6.png"/><Relationship Id="rId7" Type="http://schemas.openxmlformats.org/officeDocument/2006/relationships/image" Target="../media/image7.png"/><Relationship Id="rId2" Type="http://schemas.microsoft.com/office/2018/10/relationships/comments" Target="../comments/modernComment_106_D661628A.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0.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microsoft.com/office/2018/10/relationships/comments" Target="../comments/modernComment_107_13B4E824.xml"/><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F3F37"/>
        </a:solidFill>
        <a:effectLst/>
      </p:bgPr>
    </p:bg>
    <p:spTree>
      <p:nvGrpSpPr>
        <p:cNvPr id="1" name=""/>
        <p:cNvGrpSpPr/>
        <p:nvPr/>
      </p:nvGrpSpPr>
      <p:grpSpPr>
        <a:xfrm>
          <a:off x="0" y="0"/>
          <a:ext cx="0" cy="0"/>
          <a:chOff x="0" y="0"/>
          <a:chExt cx="0" cy="0"/>
        </a:xfrm>
      </p:grpSpPr>
      <p:pic>
        <p:nvPicPr>
          <p:cNvPr id="3" name="Picture 2" descr="A screenshot of a video game&#10;&#10;Description automatically generated">
            <a:extLst>
              <a:ext uri="{FF2B5EF4-FFF2-40B4-BE49-F238E27FC236}">
                <a16:creationId xmlns:a16="http://schemas.microsoft.com/office/drawing/2014/main" id="{8337D6E8-46FD-3D1A-E626-E58D570A1C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70" y="-1"/>
            <a:ext cx="12145859" cy="6902355"/>
          </a:xfrm>
          <a:prstGeom prst="rect">
            <a:avLst/>
          </a:prstGeom>
        </p:spPr>
      </p:pic>
      <p:pic>
        <p:nvPicPr>
          <p:cNvPr id="8" name="Picture 7" descr="A white logo with black background&#10;&#10;Description automatically generated">
            <a:extLst>
              <a:ext uri="{FF2B5EF4-FFF2-40B4-BE49-F238E27FC236}">
                <a16:creationId xmlns:a16="http://schemas.microsoft.com/office/drawing/2014/main" id="{04EA4DD0-A994-26F1-B6D8-7260DE8F68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52029" y="301913"/>
            <a:ext cx="697528" cy="1051840"/>
          </a:xfrm>
          <a:prstGeom prst="rect">
            <a:avLst/>
          </a:prstGeom>
        </p:spPr>
      </p:pic>
    </p:spTree>
    <p:extLst>
      <p:ext uri="{BB962C8B-B14F-4D97-AF65-F5344CB8AC3E}">
        <p14:creationId xmlns:p14="http://schemas.microsoft.com/office/powerpoint/2010/main" val="3911610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2"/>
    </p:ext>
  </p:extLs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3F3F37"/>
        </a:solidFill>
        <a:effectLst/>
      </p:bgPr>
    </p:bg>
    <p:spTree>
      <p:nvGrpSpPr>
        <p:cNvPr id="1" name="">
          <a:extLst>
            <a:ext uri="{FF2B5EF4-FFF2-40B4-BE49-F238E27FC236}">
              <a16:creationId xmlns:a16="http://schemas.microsoft.com/office/drawing/2014/main" id="{547B4FCA-7A74-E2B6-A9D0-0790AAE857AC}"/>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D663BF19-CD0D-5E2C-CDE1-1DE0028C6C1D}"/>
              </a:ext>
            </a:extLst>
          </p:cNvPr>
          <p:cNvSpPr txBox="1"/>
          <p:nvPr/>
        </p:nvSpPr>
        <p:spPr>
          <a:xfrm>
            <a:off x="339811" y="717666"/>
            <a:ext cx="5756189" cy="5539978"/>
          </a:xfrm>
          <a:prstGeom prst="rect">
            <a:avLst/>
          </a:prstGeom>
          <a:noFill/>
        </p:spPr>
        <p:txBody>
          <a:bodyPr wrap="square" lIns="91440" tIns="45720" rIns="91440" bIns="45720" rtlCol="0" anchor="t">
            <a:spAutoFit/>
          </a:bodyPr>
          <a:lstStyle/>
          <a:p>
            <a:r>
              <a:rPr lang="en-GB" sz="2800" dirty="0">
                <a:solidFill>
                  <a:srgbClr val="F5E1C7"/>
                </a:solidFill>
                <a:effectLst/>
                <a:latin typeface="Arial"/>
                <a:cs typeface="Arial"/>
              </a:rPr>
              <a:t>Imagine if a well in the middle of the desert was the only safe place for your fellowship to meet and worship.</a:t>
            </a:r>
            <a:br>
              <a:rPr lang="en-GB" sz="2800" kern="100" dirty="0">
                <a:effectLst/>
                <a:latin typeface="Arial"/>
                <a:ea typeface="Aptos" panose="020B0004020202020204" pitchFamily="34" charset="0"/>
                <a:cs typeface="Arial" panose="020B0604020202020204" pitchFamily="34" charset="0"/>
              </a:rPr>
            </a:br>
            <a:endParaRPr lang="en-GB" sz="2800" kern="100" dirty="0">
              <a:solidFill>
                <a:srgbClr val="F5E1C7"/>
              </a:solidFill>
              <a:effectLst/>
              <a:latin typeface="Arial"/>
              <a:ea typeface="Aptos" panose="020B0004020202020204" pitchFamily="34" charset="0"/>
              <a:cs typeface="Arial" panose="020B0604020202020204" pitchFamily="34" charset="0"/>
            </a:endParaRPr>
          </a:p>
          <a:p>
            <a:r>
              <a:rPr lang="en-GB" sz="2800" kern="100" dirty="0">
                <a:solidFill>
                  <a:srgbClr val="F5E1C7"/>
                </a:solidFill>
                <a:effectLst/>
                <a:latin typeface="Arial"/>
                <a:ea typeface="Aptos" panose="020B0004020202020204" pitchFamily="34" charset="0"/>
                <a:cs typeface="Arial"/>
              </a:rPr>
              <a:t>Across North Africa, Christians risk their lives to follow Jesus and share him with their neighbours.</a:t>
            </a:r>
          </a:p>
          <a:p>
            <a:endParaRPr lang="en-GB" sz="2800" kern="100" dirty="0">
              <a:solidFill>
                <a:srgbClr val="F5E1C7"/>
              </a:solidFill>
              <a:latin typeface="Arial"/>
              <a:ea typeface="Aptos" panose="020B0004020202020204" pitchFamily="34" charset="0"/>
              <a:cs typeface="Arial" panose="020B0604020202020204" pitchFamily="34" charset="0"/>
            </a:endParaRPr>
          </a:p>
          <a:p>
            <a:r>
              <a:rPr lang="en-GB" sz="2800" kern="100" dirty="0">
                <a:solidFill>
                  <a:srgbClr val="F5E1C7"/>
                </a:solidFill>
                <a:effectLst/>
                <a:latin typeface="Arial"/>
                <a:ea typeface="Aptos" panose="020B0004020202020204" pitchFamily="34" charset="0"/>
                <a:cs typeface="Arial"/>
              </a:rPr>
              <a:t>Believers sometimes even have to bury their Bibles to hide them from people who persecute them.</a:t>
            </a:r>
            <a:r>
              <a:rPr lang="en-GB" sz="2800" kern="100" dirty="0">
                <a:solidFill>
                  <a:srgbClr val="F5E1C7"/>
                </a:solidFill>
                <a:latin typeface="Arial"/>
                <a:ea typeface="Aptos" panose="020B0004020202020204" pitchFamily="34" charset="0"/>
                <a:cs typeface="Arial"/>
              </a:rPr>
              <a:t> </a:t>
            </a:r>
            <a:endParaRPr lang="en-GB" sz="2800" kern="100" dirty="0">
              <a:solidFill>
                <a:srgbClr val="F5E1C7"/>
              </a:solidFill>
              <a:effectLst/>
              <a:latin typeface="Arial"/>
              <a:ea typeface="Aptos" panose="020B0004020202020204" pitchFamily="34" charset="0"/>
              <a:cs typeface="Arial" panose="020B0604020202020204" pitchFamily="34" charset="0"/>
            </a:endParaRPr>
          </a:p>
          <a:p>
            <a:endParaRPr lang="en-GB" dirty="0"/>
          </a:p>
        </p:txBody>
      </p:sp>
      <p:pic>
        <p:nvPicPr>
          <p:cNvPr id="4" name="Picture 3" descr="A logo of a bible and a cross&#10;&#10;Description automatically generated">
            <a:extLst>
              <a:ext uri="{FF2B5EF4-FFF2-40B4-BE49-F238E27FC236}">
                <a16:creationId xmlns:a16="http://schemas.microsoft.com/office/drawing/2014/main" id="{7BFD269F-4B5E-217E-9C97-B9BB2F74EA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354963">
            <a:off x="9925545" y="1770739"/>
            <a:ext cx="1664813" cy="1767964"/>
          </a:xfrm>
          <a:prstGeom prst="rect">
            <a:avLst/>
          </a:prstGeom>
        </p:spPr>
      </p:pic>
      <p:pic>
        <p:nvPicPr>
          <p:cNvPr id="6" name="Picture 5" descr="A black and orange chain&#10;&#10;Description automatically generated with medium confidence">
            <a:extLst>
              <a:ext uri="{FF2B5EF4-FFF2-40B4-BE49-F238E27FC236}">
                <a16:creationId xmlns:a16="http://schemas.microsoft.com/office/drawing/2014/main" id="{DF1B1937-30FB-541C-7FB9-4A525FF02B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826807"/>
            <a:ext cx="2608119" cy="1653614"/>
          </a:xfrm>
          <a:prstGeom prst="rect">
            <a:avLst/>
          </a:prstGeom>
        </p:spPr>
      </p:pic>
      <p:pic>
        <p:nvPicPr>
          <p:cNvPr id="9" name="Picture 8" descr="A hand with a brown glove&#10;&#10;Description automatically generated with medium confidence">
            <a:extLst>
              <a:ext uri="{FF2B5EF4-FFF2-40B4-BE49-F238E27FC236}">
                <a16:creationId xmlns:a16="http://schemas.microsoft.com/office/drawing/2014/main" id="{0D4D2E29-3576-953A-DE7A-E7E59A53BF1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151253">
            <a:off x="6279296" y="5780729"/>
            <a:ext cx="2484623" cy="2676732"/>
          </a:xfrm>
          <a:prstGeom prst="rect">
            <a:avLst/>
          </a:prstGeom>
        </p:spPr>
      </p:pic>
      <p:pic>
        <p:nvPicPr>
          <p:cNvPr id="13" name="Picture 12" descr="A logo of a baby&#10;&#10;Description automatically generated">
            <a:extLst>
              <a:ext uri="{FF2B5EF4-FFF2-40B4-BE49-F238E27FC236}">
                <a16:creationId xmlns:a16="http://schemas.microsoft.com/office/drawing/2014/main" id="{8050233D-92D9-314B-CAD8-20F6CFF2B0C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394950">
            <a:off x="8805905" y="3872665"/>
            <a:ext cx="2493093" cy="2636374"/>
          </a:xfrm>
          <a:prstGeom prst="rect">
            <a:avLst/>
          </a:prstGeom>
        </p:spPr>
      </p:pic>
      <p:pic>
        <p:nvPicPr>
          <p:cNvPr id="15" name="Picture 14" descr="A hand holding bars in a row&#10;&#10;Description automatically generated with medium confidence">
            <a:extLst>
              <a:ext uri="{FF2B5EF4-FFF2-40B4-BE49-F238E27FC236}">
                <a16:creationId xmlns:a16="http://schemas.microsoft.com/office/drawing/2014/main" id="{C53FE229-D1AC-C59E-F9B7-84CF8D70654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94298">
            <a:off x="7038320" y="1311411"/>
            <a:ext cx="2000648" cy="2117589"/>
          </a:xfrm>
          <a:prstGeom prst="rect">
            <a:avLst/>
          </a:prstGeom>
        </p:spPr>
      </p:pic>
      <p:pic>
        <p:nvPicPr>
          <p:cNvPr id="3" name="Picture 2" descr="A white logo with black background&#10;&#10;Description automatically generated">
            <a:extLst>
              <a:ext uri="{FF2B5EF4-FFF2-40B4-BE49-F238E27FC236}">
                <a16:creationId xmlns:a16="http://schemas.microsoft.com/office/drawing/2014/main" id="{14B73D57-AB9F-5809-5158-3D2707FF98F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152029" y="301913"/>
            <a:ext cx="697528" cy="1051840"/>
          </a:xfrm>
          <a:prstGeom prst="rect">
            <a:avLst/>
          </a:prstGeom>
        </p:spPr>
      </p:pic>
    </p:spTree>
    <p:extLst>
      <p:ext uri="{BB962C8B-B14F-4D97-AF65-F5344CB8AC3E}">
        <p14:creationId xmlns:p14="http://schemas.microsoft.com/office/powerpoint/2010/main" val="2002218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2"/>
    </p:ext>
  </p:extLs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3F3F37"/>
        </a:solidFill>
        <a:effectLst/>
      </p:bgPr>
    </p:bg>
    <p:spTree>
      <p:nvGrpSpPr>
        <p:cNvPr id="1" name="">
          <a:extLst>
            <a:ext uri="{FF2B5EF4-FFF2-40B4-BE49-F238E27FC236}">
              <a16:creationId xmlns:a16="http://schemas.microsoft.com/office/drawing/2014/main" id="{D336B384-A887-B942-C764-71B90BE88C27}"/>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3FECF604-BDB9-B33F-AFDA-F8B94644F889}"/>
              </a:ext>
            </a:extLst>
          </p:cNvPr>
          <p:cNvSpPr txBox="1"/>
          <p:nvPr/>
        </p:nvSpPr>
        <p:spPr>
          <a:xfrm>
            <a:off x="339811" y="735474"/>
            <a:ext cx="5756189" cy="5262979"/>
          </a:xfrm>
          <a:prstGeom prst="rect">
            <a:avLst/>
          </a:prstGeom>
          <a:noFill/>
        </p:spPr>
        <p:txBody>
          <a:bodyPr wrap="square" lIns="91440" tIns="45720" rIns="91440" bIns="45720" rtlCol="0" anchor="t">
            <a:spAutoFit/>
          </a:bodyPr>
          <a:lstStyle/>
          <a:p>
            <a:r>
              <a:rPr lang="en-GB" sz="2800" kern="100" dirty="0">
                <a:solidFill>
                  <a:srgbClr val="F5E1C7"/>
                </a:solidFill>
                <a:effectLst/>
                <a:latin typeface="Arial"/>
                <a:ea typeface="Aptos" panose="020B0004020202020204" pitchFamily="34" charset="0"/>
                <a:cs typeface="Arial"/>
              </a:rPr>
              <a:t>BMS World Mission partner worker Abraham* recently received a phone call from an unknown number.</a:t>
            </a:r>
            <a:r>
              <a:rPr lang="en-GB" sz="2800" kern="100" dirty="0">
                <a:solidFill>
                  <a:srgbClr val="F5E1C7"/>
                </a:solidFill>
                <a:latin typeface="Arial"/>
                <a:ea typeface="Aptos" panose="020B0004020202020204" pitchFamily="34" charset="0"/>
                <a:cs typeface="Arial"/>
              </a:rPr>
              <a:t> </a:t>
            </a:r>
            <a:endParaRPr lang="en-GB" sz="2800" kern="100" dirty="0">
              <a:solidFill>
                <a:srgbClr val="F5E1C7"/>
              </a:solidFill>
              <a:effectLst/>
              <a:latin typeface="Arial"/>
              <a:ea typeface="Aptos" panose="020B0004020202020204" pitchFamily="34" charset="0"/>
              <a:cs typeface="Arial" panose="020B0604020202020204" pitchFamily="34" charset="0"/>
            </a:endParaRPr>
          </a:p>
          <a:p>
            <a:endParaRPr lang="en-GB" sz="2800" kern="100" dirty="0">
              <a:solidFill>
                <a:srgbClr val="F5E1C7"/>
              </a:solidFill>
              <a:latin typeface="Arial"/>
              <a:ea typeface="Aptos" panose="020B0004020202020204" pitchFamily="34" charset="0"/>
              <a:cs typeface="Arial" panose="020B0604020202020204" pitchFamily="34" charset="0"/>
            </a:endParaRPr>
          </a:p>
          <a:p>
            <a:r>
              <a:rPr lang="en-GB" sz="2800" kern="100" dirty="0">
                <a:solidFill>
                  <a:srgbClr val="F5E1C7"/>
                </a:solidFill>
                <a:effectLst/>
                <a:latin typeface="Arial"/>
                <a:ea typeface="Aptos" panose="020B0004020202020204" pitchFamily="34" charset="0"/>
                <a:cs typeface="Arial"/>
              </a:rPr>
              <a:t>It was a Christian he supports in a Muslim country, who told him that 11 Christian leaders had been arrested and put in prison.</a:t>
            </a:r>
            <a:r>
              <a:rPr lang="en-GB" sz="2800" kern="100" dirty="0">
                <a:solidFill>
                  <a:srgbClr val="F5E1C7"/>
                </a:solidFill>
                <a:latin typeface="Arial"/>
                <a:ea typeface="Aptos" panose="020B0004020202020204" pitchFamily="34" charset="0"/>
                <a:cs typeface="Arial"/>
              </a:rPr>
              <a:t> </a:t>
            </a:r>
            <a:endParaRPr lang="en-GB" sz="2800" kern="100" dirty="0">
              <a:solidFill>
                <a:srgbClr val="F5E1C7"/>
              </a:solidFill>
              <a:effectLst/>
              <a:latin typeface="Arial"/>
              <a:ea typeface="Aptos" panose="020B0004020202020204" pitchFamily="34" charset="0"/>
              <a:cs typeface="Arial" panose="020B0604020202020204" pitchFamily="34" charset="0"/>
            </a:endParaRPr>
          </a:p>
          <a:p>
            <a:endParaRPr lang="en-GB" sz="2800" kern="100" dirty="0">
              <a:solidFill>
                <a:srgbClr val="F5E1C7"/>
              </a:solidFill>
              <a:latin typeface="Arial"/>
              <a:ea typeface="Aptos" panose="020B0004020202020204" pitchFamily="34" charset="0"/>
              <a:cs typeface="Arial" panose="020B0604020202020204" pitchFamily="34" charset="0"/>
            </a:endParaRPr>
          </a:p>
          <a:p>
            <a:r>
              <a:rPr lang="en-GB" sz="2800" kern="100" dirty="0">
                <a:solidFill>
                  <a:srgbClr val="F5E1C7"/>
                </a:solidFill>
                <a:effectLst/>
                <a:latin typeface="Arial"/>
                <a:ea typeface="Aptos" panose="020B0004020202020204" pitchFamily="34" charset="0"/>
                <a:cs typeface="Arial"/>
              </a:rPr>
              <a:t>The last few leaders were fleeing, fearing for their lives.</a:t>
            </a:r>
            <a:r>
              <a:rPr lang="en-GB" sz="2800" kern="100" dirty="0">
                <a:solidFill>
                  <a:srgbClr val="F5E1C7"/>
                </a:solidFill>
                <a:latin typeface="Arial"/>
                <a:ea typeface="Aptos" panose="020B0004020202020204" pitchFamily="34" charset="0"/>
                <a:cs typeface="Arial"/>
              </a:rPr>
              <a:t> </a:t>
            </a:r>
            <a:endParaRPr lang="en-GB" sz="2800" kern="100" dirty="0">
              <a:solidFill>
                <a:srgbClr val="F5E1C7"/>
              </a:solidFill>
              <a:effectLst/>
              <a:latin typeface="Arial"/>
              <a:ea typeface="Aptos" panose="020B00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55B9FFD7-4ED5-AFC6-8BE7-58F9990A0F60}"/>
              </a:ext>
            </a:extLst>
          </p:cNvPr>
          <p:cNvSpPr txBox="1"/>
          <p:nvPr/>
        </p:nvSpPr>
        <p:spPr>
          <a:xfrm>
            <a:off x="271849" y="6277232"/>
            <a:ext cx="5300276" cy="569387"/>
          </a:xfrm>
          <a:prstGeom prst="rect">
            <a:avLst/>
          </a:prstGeom>
          <a:noFill/>
        </p:spPr>
        <p:txBody>
          <a:bodyPr wrap="square" lIns="91440" tIns="45720" rIns="91440" bIns="45720" rtlCol="0" anchor="t">
            <a:spAutoFit/>
          </a:bodyPr>
          <a:lstStyle/>
          <a:p>
            <a:r>
              <a:rPr lang="en-GB" sz="2000" i="1" kern="100" dirty="0">
                <a:solidFill>
                  <a:srgbClr val="F5E1C7"/>
                </a:solidFill>
                <a:effectLst/>
                <a:latin typeface="Arial"/>
                <a:ea typeface="Aptos" panose="020B0004020202020204" pitchFamily="34" charset="0"/>
                <a:cs typeface="Arial"/>
              </a:rPr>
              <a:t>*Name changed for security reasons.</a:t>
            </a:r>
            <a:r>
              <a:rPr lang="en-GB" sz="2000" i="1" kern="100" dirty="0">
                <a:solidFill>
                  <a:srgbClr val="F5E1C7"/>
                </a:solidFill>
                <a:latin typeface="Arial"/>
                <a:ea typeface="Aptos" panose="020B0004020202020204" pitchFamily="34" charset="0"/>
                <a:cs typeface="Arial"/>
              </a:rPr>
              <a:t> </a:t>
            </a:r>
            <a:endParaRPr lang="en-GB" sz="2000" i="1" kern="100" dirty="0">
              <a:solidFill>
                <a:srgbClr val="F5E1C7"/>
              </a:solidFill>
              <a:effectLst/>
              <a:latin typeface="Arial"/>
              <a:ea typeface="Aptos" panose="020B0004020202020204" pitchFamily="34" charset="0"/>
              <a:cs typeface="Arial" panose="020B0604020202020204" pitchFamily="34" charset="0"/>
            </a:endParaRPr>
          </a:p>
          <a:p>
            <a:endParaRPr lang="en-GB" sz="1100" dirty="0"/>
          </a:p>
        </p:txBody>
      </p:sp>
      <p:pic>
        <p:nvPicPr>
          <p:cNvPr id="4" name="Picture 3">
            <a:extLst>
              <a:ext uri="{FF2B5EF4-FFF2-40B4-BE49-F238E27FC236}">
                <a16:creationId xmlns:a16="http://schemas.microsoft.com/office/drawing/2014/main" id="{6705491A-C396-EE13-184D-2D556FF2285A}"/>
              </a:ext>
            </a:extLst>
          </p:cNvPr>
          <p:cNvPicPr>
            <a:picLocks noChangeAspect="1"/>
          </p:cNvPicPr>
          <p:nvPr/>
        </p:nvPicPr>
        <p:blipFill>
          <a:blip r:embed="rId4"/>
          <a:stretch>
            <a:fillRect/>
          </a:stretch>
        </p:blipFill>
        <p:spPr>
          <a:xfrm rot="1692126">
            <a:off x="9101573" y="217010"/>
            <a:ext cx="2475014" cy="2606431"/>
          </a:xfrm>
          <a:prstGeom prst="rect">
            <a:avLst/>
          </a:prstGeom>
        </p:spPr>
      </p:pic>
      <p:pic>
        <p:nvPicPr>
          <p:cNvPr id="5" name="Picture 4">
            <a:extLst>
              <a:ext uri="{FF2B5EF4-FFF2-40B4-BE49-F238E27FC236}">
                <a16:creationId xmlns:a16="http://schemas.microsoft.com/office/drawing/2014/main" id="{5F5CEA1E-98A8-D73E-B1C1-5A01E000EDD3}"/>
              </a:ext>
            </a:extLst>
          </p:cNvPr>
          <p:cNvPicPr>
            <a:picLocks noChangeAspect="1"/>
          </p:cNvPicPr>
          <p:nvPr/>
        </p:nvPicPr>
        <p:blipFill>
          <a:blip r:embed="rId5"/>
          <a:stretch>
            <a:fillRect/>
          </a:stretch>
        </p:blipFill>
        <p:spPr>
          <a:xfrm>
            <a:off x="5739840" y="-1527280"/>
            <a:ext cx="3365284" cy="3462828"/>
          </a:xfrm>
          <a:prstGeom prst="rect">
            <a:avLst/>
          </a:prstGeom>
        </p:spPr>
      </p:pic>
      <p:pic>
        <p:nvPicPr>
          <p:cNvPr id="7" name="Picture 6" descr="A black and orange chain&#10;&#10;Description automatically generated with medium confidence">
            <a:extLst>
              <a:ext uri="{FF2B5EF4-FFF2-40B4-BE49-F238E27FC236}">
                <a16:creationId xmlns:a16="http://schemas.microsoft.com/office/drawing/2014/main" id="{517CB8CD-5E93-CFC4-04A4-BA756A75DF8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058441">
            <a:off x="6014783" y="2166760"/>
            <a:ext cx="3102864" cy="1967296"/>
          </a:xfrm>
          <a:prstGeom prst="rect">
            <a:avLst/>
          </a:prstGeom>
        </p:spPr>
      </p:pic>
      <p:pic>
        <p:nvPicPr>
          <p:cNvPr id="10" name="Picture 9" descr="A hand holding bars in a row&#10;&#10;Description automatically generated with medium confidence">
            <a:extLst>
              <a:ext uri="{FF2B5EF4-FFF2-40B4-BE49-F238E27FC236}">
                <a16:creationId xmlns:a16="http://schemas.microsoft.com/office/drawing/2014/main" id="{6EDC6684-1621-7A65-8AB9-09DA7FCB440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0552448">
            <a:off x="9304405" y="3492887"/>
            <a:ext cx="2413522" cy="2554597"/>
          </a:xfrm>
          <a:prstGeom prst="rect">
            <a:avLst/>
          </a:prstGeom>
        </p:spPr>
      </p:pic>
      <p:pic>
        <p:nvPicPr>
          <p:cNvPr id="12" name="Picture 11" descr="A logo of a bible and a cross&#10;&#10;Description automatically generated">
            <a:extLst>
              <a:ext uri="{FF2B5EF4-FFF2-40B4-BE49-F238E27FC236}">
                <a16:creationId xmlns:a16="http://schemas.microsoft.com/office/drawing/2014/main" id="{09BED2BE-5E97-B4C2-1138-25691C938E7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38931" y="5548678"/>
            <a:ext cx="2817689" cy="2992272"/>
          </a:xfrm>
          <a:prstGeom prst="rect">
            <a:avLst/>
          </a:prstGeom>
        </p:spPr>
      </p:pic>
      <p:pic>
        <p:nvPicPr>
          <p:cNvPr id="6" name="Picture 5" descr="A white logo with black background&#10;&#10;Description automatically generated">
            <a:extLst>
              <a:ext uri="{FF2B5EF4-FFF2-40B4-BE49-F238E27FC236}">
                <a16:creationId xmlns:a16="http://schemas.microsoft.com/office/drawing/2014/main" id="{84084700-D2F7-2EDB-458E-9A9A2B63461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152029" y="301913"/>
            <a:ext cx="697528" cy="1051840"/>
          </a:xfrm>
          <a:prstGeom prst="rect">
            <a:avLst/>
          </a:prstGeom>
        </p:spPr>
      </p:pic>
    </p:spTree>
    <p:extLst>
      <p:ext uri="{BB962C8B-B14F-4D97-AF65-F5344CB8AC3E}">
        <p14:creationId xmlns:p14="http://schemas.microsoft.com/office/powerpoint/2010/main" val="2908297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3"/>
    </p:ext>
  </p:extLs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3F3F37"/>
        </a:solidFill>
        <a:effectLst/>
      </p:bgPr>
    </p:bg>
    <p:spTree>
      <p:nvGrpSpPr>
        <p:cNvPr id="1" name="">
          <a:extLst>
            <a:ext uri="{FF2B5EF4-FFF2-40B4-BE49-F238E27FC236}">
              <a16:creationId xmlns:a16="http://schemas.microsoft.com/office/drawing/2014/main" id="{42EE3357-E465-67E8-72F1-6AD407FCEBC4}"/>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C26B378A-3217-FB25-2731-C04213ABB201}"/>
              </a:ext>
            </a:extLst>
          </p:cNvPr>
          <p:cNvSpPr txBox="1"/>
          <p:nvPr/>
        </p:nvSpPr>
        <p:spPr>
          <a:xfrm>
            <a:off x="309385" y="778383"/>
            <a:ext cx="5756189" cy="5262979"/>
          </a:xfrm>
          <a:prstGeom prst="rect">
            <a:avLst/>
          </a:prstGeom>
          <a:noFill/>
        </p:spPr>
        <p:txBody>
          <a:bodyPr wrap="square" lIns="91440" tIns="45720" rIns="91440" bIns="45720" rtlCol="0" anchor="t">
            <a:spAutoFit/>
          </a:bodyPr>
          <a:lstStyle/>
          <a:p>
            <a:r>
              <a:rPr lang="en-GB" sz="2800" kern="100" dirty="0">
                <a:solidFill>
                  <a:srgbClr val="F5E1C7"/>
                </a:solidFill>
                <a:effectLst/>
                <a:latin typeface="Arial"/>
                <a:ea typeface="Aptos" panose="020B0004020202020204" pitchFamily="34" charset="0"/>
                <a:cs typeface="Arial"/>
              </a:rPr>
              <a:t>We know that you deeply care for your brothers and sisters in North Africa. They long to tell people about Jesus, despite the huge challenges they are facing.</a:t>
            </a:r>
            <a:r>
              <a:rPr lang="en-GB" sz="2800" kern="100" dirty="0">
                <a:solidFill>
                  <a:srgbClr val="F5E1C7"/>
                </a:solidFill>
                <a:latin typeface="Arial"/>
                <a:ea typeface="Aptos" panose="020B0004020202020204" pitchFamily="34" charset="0"/>
                <a:cs typeface="Arial"/>
              </a:rPr>
              <a:t> </a:t>
            </a:r>
            <a:endParaRPr lang="en-GB" sz="2800" kern="100" dirty="0">
              <a:solidFill>
                <a:srgbClr val="F5E1C7"/>
              </a:solidFill>
              <a:effectLst/>
              <a:latin typeface="Arial"/>
              <a:ea typeface="Aptos" panose="020B0004020202020204" pitchFamily="34" charset="0"/>
              <a:cs typeface="Arial" panose="020B0604020202020204" pitchFamily="34" charset="0"/>
            </a:endParaRPr>
          </a:p>
          <a:p>
            <a:endParaRPr lang="en-GB" sz="2800" kern="100" dirty="0">
              <a:solidFill>
                <a:srgbClr val="F5E1C7"/>
              </a:solidFill>
              <a:effectLst/>
              <a:latin typeface="Arial"/>
              <a:ea typeface="Aptos" panose="020B0004020202020204" pitchFamily="34" charset="0"/>
              <a:cs typeface="Arial" panose="020B0604020202020204" pitchFamily="34" charset="0"/>
            </a:endParaRPr>
          </a:p>
          <a:p>
            <a:r>
              <a:rPr lang="en-GB" sz="2800" kern="100" dirty="0">
                <a:solidFill>
                  <a:srgbClr val="F5E1C7"/>
                </a:solidFill>
                <a:effectLst/>
                <a:latin typeface="Arial"/>
                <a:ea typeface="Aptos" panose="020B0004020202020204" pitchFamily="34" charset="0"/>
                <a:cs typeface="Arial"/>
              </a:rPr>
              <a:t>Will you give today so that Abraham and his team can share the gospel and make disciples? Your gift will transform lives as people find abundant life in Jesus Christ.</a:t>
            </a:r>
            <a:r>
              <a:rPr lang="en-GB" sz="2800" kern="100" dirty="0">
                <a:solidFill>
                  <a:srgbClr val="F5E1C7"/>
                </a:solidFill>
                <a:latin typeface="Arial"/>
                <a:ea typeface="Aptos" panose="020B0004020202020204" pitchFamily="34" charset="0"/>
                <a:cs typeface="Arial"/>
              </a:rPr>
              <a:t> </a:t>
            </a:r>
            <a:endParaRPr lang="en-GB" dirty="0"/>
          </a:p>
        </p:txBody>
      </p:sp>
      <p:pic>
        <p:nvPicPr>
          <p:cNvPr id="4" name="Picture 3" descr="A logo of a baby&#10;&#10;Description automatically generated">
            <a:extLst>
              <a:ext uri="{FF2B5EF4-FFF2-40B4-BE49-F238E27FC236}">
                <a16:creationId xmlns:a16="http://schemas.microsoft.com/office/drawing/2014/main" id="{3D42CB8E-618E-B600-1F63-81C505B61E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337968">
            <a:off x="6315272" y="-1246491"/>
            <a:ext cx="2755576" cy="2913942"/>
          </a:xfrm>
          <a:prstGeom prst="rect">
            <a:avLst/>
          </a:prstGeom>
        </p:spPr>
      </p:pic>
      <p:pic>
        <p:nvPicPr>
          <p:cNvPr id="6" name="Picture 5" descr="A hand with a brown glove&#10;&#10;Description automatically generated with medium confidence">
            <a:extLst>
              <a:ext uri="{FF2B5EF4-FFF2-40B4-BE49-F238E27FC236}">
                <a16:creationId xmlns:a16="http://schemas.microsoft.com/office/drawing/2014/main" id="{008DA740-2ED1-41CC-CBD8-D4E330DD26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825983">
            <a:off x="6692007" y="2485380"/>
            <a:ext cx="2280058" cy="2456351"/>
          </a:xfrm>
          <a:prstGeom prst="rect">
            <a:avLst/>
          </a:prstGeom>
        </p:spPr>
      </p:pic>
      <p:pic>
        <p:nvPicPr>
          <p:cNvPr id="9" name="Picture 8" descr="A sign with a cross on it&#10;&#10;Description automatically generated">
            <a:extLst>
              <a:ext uri="{FF2B5EF4-FFF2-40B4-BE49-F238E27FC236}">
                <a16:creationId xmlns:a16="http://schemas.microsoft.com/office/drawing/2014/main" id="{B5B398CC-AC0D-118A-1DFB-2CC07B20984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651296">
            <a:off x="9347353" y="765135"/>
            <a:ext cx="2782933" cy="2928360"/>
          </a:xfrm>
          <a:prstGeom prst="rect">
            <a:avLst/>
          </a:prstGeom>
        </p:spPr>
      </p:pic>
      <p:pic>
        <p:nvPicPr>
          <p:cNvPr id="11" name="Picture 10" descr="A black and orange chain&#10;&#10;Description automatically generated with medium confidence">
            <a:extLst>
              <a:ext uri="{FF2B5EF4-FFF2-40B4-BE49-F238E27FC236}">
                <a16:creationId xmlns:a16="http://schemas.microsoft.com/office/drawing/2014/main" id="{8E0DD326-6384-9619-08EE-36702483800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0126147">
            <a:off x="9324460" y="4433616"/>
            <a:ext cx="2323992" cy="1473471"/>
          </a:xfrm>
          <a:prstGeom prst="rect">
            <a:avLst/>
          </a:prstGeom>
        </p:spPr>
      </p:pic>
      <p:pic>
        <p:nvPicPr>
          <p:cNvPr id="13" name="Picture 12" descr="A hand holding bars in a row&#10;&#10;Description automatically generated with medium confidence">
            <a:extLst>
              <a:ext uri="{FF2B5EF4-FFF2-40B4-BE49-F238E27FC236}">
                <a16:creationId xmlns:a16="http://schemas.microsoft.com/office/drawing/2014/main" id="{3FD6BAB7-C10B-41E6-0015-F27C255904F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143475">
            <a:off x="6271792" y="5726628"/>
            <a:ext cx="2836443" cy="3002238"/>
          </a:xfrm>
          <a:prstGeom prst="rect">
            <a:avLst/>
          </a:prstGeom>
        </p:spPr>
      </p:pic>
      <p:pic>
        <p:nvPicPr>
          <p:cNvPr id="3" name="Picture 2" descr="A white logo with black background&#10;&#10;Description automatically generated">
            <a:extLst>
              <a:ext uri="{FF2B5EF4-FFF2-40B4-BE49-F238E27FC236}">
                <a16:creationId xmlns:a16="http://schemas.microsoft.com/office/drawing/2014/main" id="{8930E95D-19C7-BFBC-2C31-D021A0DE9C3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152029" y="301913"/>
            <a:ext cx="697528" cy="1051840"/>
          </a:xfrm>
          <a:prstGeom prst="rect">
            <a:avLst/>
          </a:prstGeom>
        </p:spPr>
      </p:pic>
    </p:spTree>
    <p:extLst>
      <p:ext uri="{BB962C8B-B14F-4D97-AF65-F5344CB8AC3E}">
        <p14:creationId xmlns:p14="http://schemas.microsoft.com/office/powerpoint/2010/main" val="313293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2"/>
    </p:ext>
  </p:extLs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3F3F37"/>
        </a:solidFill>
        <a:effectLst/>
      </p:bgPr>
    </p:bg>
    <p:spTree>
      <p:nvGrpSpPr>
        <p:cNvPr id="1" name="">
          <a:extLst>
            <a:ext uri="{FF2B5EF4-FFF2-40B4-BE49-F238E27FC236}">
              <a16:creationId xmlns:a16="http://schemas.microsoft.com/office/drawing/2014/main" id="{0E4FE61F-363B-0EE3-50C0-762BE600E658}"/>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2E54713E-E9BB-FB4E-0D81-99E8778143B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9572" y="-1"/>
            <a:ext cx="12145859" cy="6924675"/>
          </a:xfrm>
          <a:prstGeom prst="rect">
            <a:avLst/>
          </a:prstGeom>
        </p:spPr>
      </p:pic>
      <p:pic>
        <p:nvPicPr>
          <p:cNvPr id="2" name="Picture 1" descr="A white logo with black background&#10;&#10;Description automatically generated">
            <a:extLst>
              <a:ext uri="{FF2B5EF4-FFF2-40B4-BE49-F238E27FC236}">
                <a16:creationId xmlns:a16="http://schemas.microsoft.com/office/drawing/2014/main" id="{6DB92343-407B-A46A-F793-B84693723E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52029" y="301913"/>
            <a:ext cx="697528" cy="1051840"/>
          </a:xfrm>
          <a:prstGeom prst="rect">
            <a:avLst/>
          </a:prstGeom>
        </p:spPr>
      </p:pic>
    </p:spTree>
    <p:extLst>
      <p:ext uri="{BB962C8B-B14F-4D97-AF65-F5344CB8AC3E}">
        <p14:creationId xmlns:p14="http://schemas.microsoft.com/office/powerpoint/2010/main" val="3656632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2"/>
    </p:ext>
  </p:extLs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3F3F37"/>
        </a:solidFill>
        <a:effectLst/>
      </p:bgPr>
    </p:bg>
    <p:spTree>
      <p:nvGrpSpPr>
        <p:cNvPr id="1" name="">
          <a:extLst>
            <a:ext uri="{FF2B5EF4-FFF2-40B4-BE49-F238E27FC236}">
              <a16:creationId xmlns:a16="http://schemas.microsoft.com/office/drawing/2014/main" id="{A8D3C9F0-01AC-C86E-FADF-F96142236961}"/>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887BF45-AA2D-7E74-7072-71FBCB2AF99C}"/>
              </a:ext>
            </a:extLst>
          </p:cNvPr>
          <p:cNvSpPr txBox="1"/>
          <p:nvPr/>
        </p:nvSpPr>
        <p:spPr>
          <a:xfrm>
            <a:off x="339811" y="786045"/>
            <a:ext cx="5756189" cy="3970318"/>
          </a:xfrm>
          <a:prstGeom prst="rect">
            <a:avLst/>
          </a:prstGeom>
          <a:noFill/>
        </p:spPr>
        <p:txBody>
          <a:bodyPr wrap="square" lIns="91440" tIns="45720" rIns="91440" bIns="45720" rtlCol="0" anchor="t">
            <a:spAutoFit/>
          </a:bodyPr>
          <a:lstStyle/>
          <a:p>
            <a:r>
              <a:rPr lang="en-GB" sz="2800" kern="100" dirty="0">
                <a:solidFill>
                  <a:srgbClr val="F5E1C7"/>
                </a:solidFill>
                <a:effectLst/>
                <a:latin typeface="Arial"/>
                <a:ea typeface="Aptos" panose="020B0004020202020204" pitchFamily="34" charset="0"/>
                <a:cs typeface="Arial"/>
              </a:rPr>
              <a:t>Our partners lead disciple making training sessions across the Middle East and North Africa.</a:t>
            </a:r>
          </a:p>
          <a:p>
            <a:endParaRPr lang="en-GB" sz="2800" kern="100" dirty="0">
              <a:solidFill>
                <a:srgbClr val="F5E1C7"/>
              </a:solidFill>
              <a:latin typeface="Arial"/>
              <a:ea typeface="Aptos" panose="020B0004020202020204" pitchFamily="34" charset="0"/>
              <a:cs typeface="Arial" panose="020B0604020202020204" pitchFamily="34" charset="0"/>
            </a:endParaRPr>
          </a:p>
          <a:p>
            <a:r>
              <a:rPr lang="en-GB" sz="2800" kern="100" dirty="0">
                <a:solidFill>
                  <a:srgbClr val="F5E1C7"/>
                </a:solidFill>
                <a:effectLst/>
                <a:latin typeface="Arial"/>
                <a:ea typeface="Aptos" panose="020B0004020202020204" pitchFamily="34" charset="0"/>
                <a:cs typeface="Arial"/>
              </a:rPr>
              <a:t>Pray that they will inspire people to reach their own people for Jesus Christ and train others for effective evangelism throughout all Arabic-speaking countries.</a:t>
            </a:r>
            <a:r>
              <a:rPr lang="en-GB" sz="2800" kern="100" dirty="0">
                <a:solidFill>
                  <a:srgbClr val="F5E1C7"/>
                </a:solidFill>
                <a:latin typeface="Arial"/>
                <a:ea typeface="Aptos" panose="020B0004020202020204" pitchFamily="34" charset="0"/>
                <a:cs typeface="Arial"/>
              </a:rPr>
              <a:t> </a:t>
            </a:r>
            <a:endParaRPr lang="en-GB" dirty="0"/>
          </a:p>
        </p:txBody>
      </p:sp>
      <p:pic>
        <p:nvPicPr>
          <p:cNvPr id="15" name="Picture 14" descr="A hand holding bars in a row&#10;&#10;Description automatically generated with medium confidence">
            <a:extLst>
              <a:ext uri="{FF2B5EF4-FFF2-40B4-BE49-F238E27FC236}">
                <a16:creationId xmlns:a16="http://schemas.microsoft.com/office/drawing/2014/main" id="{78854AA5-1F75-F164-C0D4-27819EB125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335446">
            <a:off x="6332031" y="-1250564"/>
            <a:ext cx="2709918" cy="2868318"/>
          </a:xfrm>
          <a:prstGeom prst="rect">
            <a:avLst/>
          </a:prstGeom>
        </p:spPr>
      </p:pic>
      <p:pic>
        <p:nvPicPr>
          <p:cNvPr id="17" name="Picture 16" descr="A logo of a bible and a cross&#10;&#10;Description automatically generated">
            <a:extLst>
              <a:ext uri="{FF2B5EF4-FFF2-40B4-BE49-F238E27FC236}">
                <a16:creationId xmlns:a16="http://schemas.microsoft.com/office/drawing/2014/main" id="{2B8133D8-B1B1-C652-F9AC-BD0B711199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50130" y="794283"/>
            <a:ext cx="1906017" cy="2024113"/>
          </a:xfrm>
          <a:prstGeom prst="rect">
            <a:avLst/>
          </a:prstGeom>
        </p:spPr>
      </p:pic>
      <p:pic>
        <p:nvPicPr>
          <p:cNvPr id="19" name="Picture 18" descr="A logo of a baby&#10;&#10;Description automatically generated">
            <a:extLst>
              <a:ext uri="{FF2B5EF4-FFF2-40B4-BE49-F238E27FC236}">
                <a16:creationId xmlns:a16="http://schemas.microsoft.com/office/drawing/2014/main" id="{EFEBC4BA-666D-67EE-04C4-75781FE7498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9678842">
            <a:off x="6869536" y="2438414"/>
            <a:ext cx="2243512" cy="2372449"/>
          </a:xfrm>
          <a:prstGeom prst="rect">
            <a:avLst/>
          </a:prstGeom>
        </p:spPr>
      </p:pic>
      <p:pic>
        <p:nvPicPr>
          <p:cNvPr id="21" name="Picture 20" descr="A hand with a brown glove&#10;&#10;Description automatically generated with medium confidence">
            <a:extLst>
              <a:ext uri="{FF2B5EF4-FFF2-40B4-BE49-F238E27FC236}">
                <a16:creationId xmlns:a16="http://schemas.microsoft.com/office/drawing/2014/main" id="{A0A5D9FC-C6BB-C815-5162-DF19B6CEE20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717886">
            <a:off x="9537134" y="4131329"/>
            <a:ext cx="2335111" cy="2515660"/>
          </a:xfrm>
          <a:prstGeom prst="rect">
            <a:avLst/>
          </a:prstGeom>
        </p:spPr>
      </p:pic>
      <p:pic>
        <p:nvPicPr>
          <p:cNvPr id="23" name="Picture 22" descr="A sign with a cross on it&#10;&#10;Description automatically generated">
            <a:extLst>
              <a:ext uri="{FF2B5EF4-FFF2-40B4-BE49-F238E27FC236}">
                <a16:creationId xmlns:a16="http://schemas.microsoft.com/office/drawing/2014/main" id="{56EC7139-83B8-A8B2-4346-82B761D2235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05976" y="5553155"/>
            <a:ext cx="2186018" cy="2300252"/>
          </a:xfrm>
          <a:prstGeom prst="rect">
            <a:avLst/>
          </a:prstGeom>
        </p:spPr>
      </p:pic>
      <p:pic>
        <p:nvPicPr>
          <p:cNvPr id="3" name="Picture 2" descr="A white logo with black background&#10;&#10;Description automatically generated">
            <a:extLst>
              <a:ext uri="{FF2B5EF4-FFF2-40B4-BE49-F238E27FC236}">
                <a16:creationId xmlns:a16="http://schemas.microsoft.com/office/drawing/2014/main" id="{F84B1B7E-6CA3-D190-0B7D-C06D31B4C57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152029" y="301913"/>
            <a:ext cx="697528" cy="1051840"/>
          </a:xfrm>
          <a:prstGeom prst="rect">
            <a:avLst/>
          </a:prstGeom>
        </p:spPr>
      </p:pic>
    </p:spTree>
    <p:extLst>
      <p:ext uri="{BB962C8B-B14F-4D97-AF65-F5344CB8AC3E}">
        <p14:creationId xmlns:p14="http://schemas.microsoft.com/office/powerpoint/2010/main" val="33720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2"/>
    </p:ext>
  </p:extLs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3F3F37"/>
        </a:solidFill>
        <a:effectLst/>
      </p:bgPr>
    </p:bg>
    <p:spTree>
      <p:nvGrpSpPr>
        <p:cNvPr id="1" name="">
          <a:extLst>
            <a:ext uri="{FF2B5EF4-FFF2-40B4-BE49-F238E27FC236}">
              <a16:creationId xmlns:a16="http://schemas.microsoft.com/office/drawing/2014/main" id="{1D7A2A37-D7AE-4A85-3DA2-B13ED3C2BEC8}"/>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9B1E4501-0674-74E4-8CF0-94C8BA192236}"/>
              </a:ext>
            </a:extLst>
          </p:cNvPr>
          <p:cNvSpPr txBox="1"/>
          <p:nvPr/>
        </p:nvSpPr>
        <p:spPr>
          <a:xfrm>
            <a:off x="339811" y="827833"/>
            <a:ext cx="5756189" cy="4832092"/>
          </a:xfrm>
          <a:prstGeom prst="rect">
            <a:avLst/>
          </a:prstGeom>
          <a:noFill/>
        </p:spPr>
        <p:txBody>
          <a:bodyPr wrap="square" lIns="91440" tIns="45720" rIns="91440" bIns="45720" rtlCol="0" anchor="t">
            <a:spAutoFit/>
          </a:bodyPr>
          <a:lstStyle/>
          <a:p>
            <a:r>
              <a:rPr lang="en-GB" sz="2800" kern="100" dirty="0">
                <a:solidFill>
                  <a:srgbClr val="F5E1C7"/>
                </a:solidFill>
                <a:effectLst/>
                <a:latin typeface="Arial"/>
                <a:ea typeface="Aptos" panose="020B0004020202020204" pitchFamily="34" charset="0"/>
                <a:cs typeface="Arial"/>
              </a:rPr>
              <a:t>45 church leaders in a North African country have been arrested, and others are in hiding.</a:t>
            </a:r>
          </a:p>
          <a:p>
            <a:endParaRPr lang="en-GB" sz="2800" kern="100" dirty="0">
              <a:solidFill>
                <a:srgbClr val="F5E1C7"/>
              </a:solidFill>
              <a:latin typeface="Arial"/>
              <a:ea typeface="Aptos" panose="020B0004020202020204" pitchFamily="34" charset="0"/>
              <a:cs typeface="Arial" panose="020B0604020202020204" pitchFamily="34" charset="0"/>
            </a:endParaRPr>
          </a:p>
          <a:p>
            <a:r>
              <a:rPr lang="en-GB" sz="2800" kern="100" dirty="0">
                <a:solidFill>
                  <a:srgbClr val="F5E1C7"/>
                </a:solidFill>
                <a:effectLst/>
                <a:latin typeface="Arial"/>
                <a:ea typeface="Aptos" panose="020B0004020202020204" pitchFamily="34" charset="0"/>
                <a:cs typeface="Arial"/>
              </a:rPr>
              <a:t>Pray that those in prison will be released and for the church to remain faithful.</a:t>
            </a:r>
            <a:r>
              <a:rPr lang="en-GB" sz="2800" kern="100" dirty="0">
                <a:solidFill>
                  <a:srgbClr val="F5E1C7"/>
                </a:solidFill>
                <a:latin typeface="Arial"/>
                <a:ea typeface="Aptos" panose="020B0004020202020204" pitchFamily="34" charset="0"/>
                <a:cs typeface="Arial"/>
              </a:rPr>
              <a:t> </a:t>
            </a:r>
          </a:p>
          <a:p>
            <a:endParaRPr lang="en-GB" sz="2800" kern="100" dirty="0">
              <a:solidFill>
                <a:srgbClr val="F5E1C7"/>
              </a:solidFill>
              <a:latin typeface="Arial"/>
              <a:ea typeface="Aptos" panose="020B0004020202020204" pitchFamily="34" charset="0"/>
              <a:cs typeface="Arial" panose="020B0604020202020204" pitchFamily="34" charset="0"/>
            </a:endParaRPr>
          </a:p>
          <a:p>
            <a:r>
              <a:rPr lang="en-GB" sz="2800" kern="100" dirty="0">
                <a:solidFill>
                  <a:srgbClr val="F5E1C7"/>
                </a:solidFill>
                <a:effectLst/>
                <a:latin typeface="Arial"/>
                <a:ea typeface="Aptos" panose="020B0004020202020204" pitchFamily="34" charset="0"/>
                <a:cs typeface="Arial"/>
              </a:rPr>
              <a:t>Praise God that 32 people have been baptised in the past year, despite the persecution.</a:t>
            </a:r>
            <a:r>
              <a:rPr lang="en-GB" sz="2800" kern="100" dirty="0">
                <a:solidFill>
                  <a:srgbClr val="F5E1C7"/>
                </a:solidFill>
                <a:latin typeface="Arial"/>
                <a:ea typeface="Aptos" panose="020B0004020202020204" pitchFamily="34" charset="0"/>
                <a:cs typeface="Arial"/>
              </a:rPr>
              <a:t> </a:t>
            </a:r>
            <a:endParaRPr lang="en-GB" dirty="0"/>
          </a:p>
        </p:txBody>
      </p:sp>
      <p:pic>
        <p:nvPicPr>
          <p:cNvPr id="4" name="Picture 3" descr="A sign with a cross on it&#10;&#10;Description automatically generated">
            <a:extLst>
              <a:ext uri="{FF2B5EF4-FFF2-40B4-BE49-F238E27FC236}">
                <a16:creationId xmlns:a16="http://schemas.microsoft.com/office/drawing/2014/main" id="{53CE0D1A-C7D3-E596-618D-6545DB53D6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341620"/>
            <a:ext cx="2549987" cy="2683240"/>
          </a:xfrm>
          <a:prstGeom prst="rect">
            <a:avLst/>
          </a:prstGeom>
        </p:spPr>
      </p:pic>
      <p:pic>
        <p:nvPicPr>
          <p:cNvPr id="6" name="Picture 5" descr="A black and orange chain&#10;&#10;Description automatically generated with medium confidence">
            <a:extLst>
              <a:ext uri="{FF2B5EF4-FFF2-40B4-BE49-F238E27FC236}">
                <a16:creationId xmlns:a16="http://schemas.microsoft.com/office/drawing/2014/main" id="{256D2124-E685-9C03-8FC0-D6E128286C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35835" y="618283"/>
            <a:ext cx="2549987" cy="1616758"/>
          </a:xfrm>
          <a:prstGeom prst="rect">
            <a:avLst/>
          </a:prstGeom>
        </p:spPr>
      </p:pic>
      <p:pic>
        <p:nvPicPr>
          <p:cNvPr id="9" name="Picture 8" descr="A hand holding bars in a row&#10;&#10;Description automatically generated with medium confidence">
            <a:extLst>
              <a:ext uri="{FF2B5EF4-FFF2-40B4-BE49-F238E27FC236}">
                <a16:creationId xmlns:a16="http://schemas.microsoft.com/office/drawing/2014/main" id="{1773BA23-5EA9-F631-76CD-74324E7A22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613332">
            <a:off x="6479989" y="1781599"/>
            <a:ext cx="2119755" cy="2243659"/>
          </a:xfrm>
          <a:prstGeom prst="rect">
            <a:avLst/>
          </a:prstGeom>
        </p:spPr>
      </p:pic>
      <p:pic>
        <p:nvPicPr>
          <p:cNvPr id="11" name="Picture 10" descr="A logo of a bible and a cross&#10;&#10;Description automatically generated">
            <a:extLst>
              <a:ext uri="{FF2B5EF4-FFF2-40B4-BE49-F238E27FC236}">
                <a16:creationId xmlns:a16="http://schemas.microsoft.com/office/drawing/2014/main" id="{2B9C6E47-6EF4-2623-B95A-1C033C1778A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700691">
            <a:off x="9235835" y="2998952"/>
            <a:ext cx="2428596" cy="2579070"/>
          </a:xfrm>
          <a:prstGeom prst="rect">
            <a:avLst/>
          </a:prstGeom>
        </p:spPr>
      </p:pic>
      <p:pic>
        <p:nvPicPr>
          <p:cNvPr id="13" name="Picture 12" descr="A logo of a baby&#10;&#10;Description automatically generated">
            <a:extLst>
              <a:ext uri="{FF2B5EF4-FFF2-40B4-BE49-F238E27FC236}">
                <a16:creationId xmlns:a16="http://schemas.microsoft.com/office/drawing/2014/main" id="{65411ECE-0A5D-E7BB-2580-A2329E45706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683074">
            <a:off x="6398386" y="5114765"/>
            <a:ext cx="2535062" cy="2680755"/>
          </a:xfrm>
          <a:prstGeom prst="rect">
            <a:avLst/>
          </a:prstGeom>
        </p:spPr>
      </p:pic>
      <p:pic>
        <p:nvPicPr>
          <p:cNvPr id="3" name="Picture 2" descr="A white logo with black background&#10;&#10;Description automatically generated">
            <a:extLst>
              <a:ext uri="{FF2B5EF4-FFF2-40B4-BE49-F238E27FC236}">
                <a16:creationId xmlns:a16="http://schemas.microsoft.com/office/drawing/2014/main" id="{053F0F18-2AEB-618F-86E9-67BFBB062B8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152029" y="301913"/>
            <a:ext cx="697528" cy="1051840"/>
          </a:xfrm>
          <a:prstGeom prst="rect">
            <a:avLst/>
          </a:prstGeom>
        </p:spPr>
      </p:pic>
    </p:spTree>
    <p:extLst>
      <p:ext uri="{BB962C8B-B14F-4D97-AF65-F5344CB8AC3E}">
        <p14:creationId xmlns:p14="http://schemas.microsoft.com/office/powerpoint/2010/main" val="2229787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3F3F37"/>
        </a:solidFill>
        <a:effectLst/>
      </p:bgPr>
    </p:bg>
    <p:spTree>
      <p:nvGrpSpPr>
        <p:cNvPr id="1" name="">
          <a:extLst>
            <a:ext uri="{FF2B5EF4-FFF2-40B4-BE49-F238E27FC236}">
              <a16:creationId xmlns:a16="http://schemas.microsoft.com/office/drawing/2014/main" id="{E9060036-289F-2908-9243-53CF5DD1B2E8}"/>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360E3244-8FE3-83F7-0D96-0C666A8B3EED}"/>
              </a:ext>
            </a:extLst>
          </p:cNvPr>
          <p:cNvSpPr txBox="1"/>
          <p:nvPr/>
        </p:nvSpPr>
        <p:spPr>
          <a:xfrm>
            <a:off x="333170" y="823587"/>
            <a:ext cx="5756189" cy="5693866"/>
          </a:xfrm>
          <a:prstGeom prst="rect">
            <a:avLst/>
          </a:prstGeom>
          <a:noFill/>
        </p:spPr>
        <p:txBody>
          <a:bodyPr wrap="square" lIns="91440" tIns="45720" rIns="91440" bIns="45720" rtlCol="0" anchor="t">
            <a:spAutoFit/>
          </a:bodyPr>
          <a:lstStyle/>
          <a:p>
            <a:r>
              <a:rPr lang="en-GB" sz="2800" kern="100" dirty="0">
                <a:solidFill>
                  <a:srgbClr val="F5E1C7"/>
                </a:solidFill>
                <a:effectLst/>
                <a:latin typeface="Arial"/>
                <a:ea typeface="Aptos" panose="020B0004020202020204" pitchFamily="34" charset="0"/>
                <a:cs typeface="Arial"/>
              </a:rPr>
              <a:t>Christians in North Africa are having a conference in the next month to worship together.</a:t>
            </a:r>
            <a:r>
              <a:rPr lang="en-GB" sz="2800" kern="100" dirty="0">
                <a:solidFill>
                  <a:srgbClr val="F5E1C7"/>
                </a:solidFill>
                <a:latin typeface="Arial"/>
                <a:ea typeface="Aptos" panose="020B0004020202020204" pitchFamily="34" charset="0"/>
                <a:cs typeface="Arial"/>
              </a:rPr>
              <a:t> </a:t>
            </a:r>
            <a:endParaRPr lang="en-GB" sz="2800" kern="100" dirty="0">
              <a:solidFill>
                <a:srgbClr val="F5E1C7"/>
              </a:solidFill>
              <a:effectLst/>
              <a:latin typeface="Arial"/>
              <a:ea typeface="Aptos" panose="020B0004020202020204" pitchFamily="34" charset="0"/>
              <a:cs typeface="Arial" panose="020B0604020202020204" pitchFamily="34" charset="0"/>
            </a:endParaRPr>
          </a:p>
          <a:p>
            <a:endParaRPr lang="en-GB" sz="2800" kern="100" dirty="0">
              <a:solidFill>
                <a:srgbClr val="F5E1C7"/>
              </a:solidFill>
              <a:latin typeface="Arial"/>
              <a:ea typeface="Aptos" panose="020B0004020202020204" pitchFamily="34" charset="0"/>
              <a:cs typeface="Arial" panose="020B0604020202020204" pitchFamily="34" charset="0"/>
            </a:endParaRPr>
          </a:p>
          <a:p>
            <a:r>
              <a:rPr lang="en-GB" sz="2800" kern="100" dirty="0">
                <a:solidFill>
                  <a:srgbClr val="F5E1C7"/>
                </a:solidFill>
                <a:effectLst/>
                <a:latin typeface="Arial"/>
                <a:ea typeface="Aptos" panose="020B0004020202020204" pitchFamily="34" charset="0"/>
                <a:cs typeface="Arial"/>
              </a:rPr>
              <a:t>Pray they will find a safe place to hold the conference with privacy for singing. </a:t>
            </a:r>
            <a:r>
              <a:rPr lang="en-GB" sz="2800" kern="100" dirty="0">
                <a:solidFill>
                  <a:srgbClr val="F5E1C7"/>
                </a:solidFill>
                <a:latin typeface="Arial"/>
                <a:ea typeface="Aptos" panose="020B0004020202020204" pitchFamily="34" charset="0"/>
                <a:cs typeface="Arial"/>
              </a:rPr>
              <a:t>Pray</a:t>
            </a:r>
            <a:r>
              <a:rPr lang="en-GB" sz="2800" kern="100" dirty="0">
                <a:solidFill>
                  <a:srgbClr val="F5E1C7"/>
                </a:solidFill>
                <a:effectLst/>
                <a:latin typeface="Arial"/>
                <a:ea typeface="Aptos" panose="020B0004020202020204" pitchFamily="34" charset="0"/>
                <a:cs typeface="Arial"/>
              </a:rPr>
              <a:t> the property owner will look favourably on Christians attending.</a:t>
            </a:r>
            <a:r>
              <a:rPr lang="en-GB" sz="2800" kern="100" dirty="0">
                <a:solidFill>
                  <a:srgbClr val="F5E1C7"/>
                </a:solidFill>
                <a:latin typeface="Arial"/>
                <a:ea typeface="Aptos" panose="020B0004020202020204" pitchFamily="34" charset="0"/>
                <a:cs typeface="Arial"/>
              </a:rPr>
              <a:t> </a:t>
            </a:r>
            <a:endParaRPr lang="en-GB" sz="2800" kern="100" dirty="0">
              <a:solidFill>
                <a:srgbClr val="F5E1C7"/>
              </a:solidFill>
              <a:effectLst/>
              <a:latin typeface="Arial"/>
              <a:ea typeface="Aptos" panose="020B0004020202020204" pitchFamily="34" charset="0"/>
              <a:cs typeface="Arial" panose="020B0604020202020204" pitchFamily="34" charset="0"/>
            </a:endParaRPr>
          </a:p>
          <a:p>
            <a:endParaRPr lang="en-GB" sz="2800" kern="100" dirty="0">
              <a:solidFill>
                <a:srgbClr val="F5E1C7"/>
              </a:solidFill>
              <a:latin typeface="Arial"/>
              <a:ea typeface="Aptos" panose="020B0004020202020204" pitchFamily="34" charset="0"/>
              <a:cs typeface="Arial" panose="020B0604020202020204" pitchFamily="34" charset="0"/>
            </a:endParaRPr>
          </a:p>
          <a:p>
            <a:r>
              <a:rPr lang="en-GB" sz="2800" kern="100" dirty="0">
                <a:solidFill>
                  <a:srgbClr val="F5E1C7"/>
                </a:solidFill>
                <a:effectLst/>
                <a:latin typeface="Arial"/>
                <a:ea typeface="Aptos" panose="020B0004020202020204" pitchFamily="34" charset="0"/>
                <a:cs typeface="Arial"/>
              </a:rPr>
              <a:t>Pray that people will be seriously in going deeper in their relationship with God.</a:t>
            </a:r>
            <a:r>
              <a:rPr lang="en-GB" sz="2800" kern="100" dirty="0">
                <a:solidFill>
                  <a:srgbClr val="F5E1C7"/>
                </a:solidFill>
                <a:latin typeface="Arial"/>
                <a:ea typeface="Aptos" panose="020B0004020202020204" pitchFamily="34" charset="0"/>
                <a:cs typeface="Arial"/>
              </a:rPr>
              <a:t> </a:t>
            </a:r>
            <a:endParaRPr lang="en-GB" dirty="0"/>
          </a:p>
        </p:txBody>
      </p:sp>
      <p:pic>
        <p:nvPicPr>
          <p:cNvPr id="4" name="Picture 3" descr="A logo of a baby&#10;&#10;Description automatically generated">
            <a:extLst>
              <a:ext uri="{FF2B5EF4-FFF2-40B4-BE49-F238E27FC236}">
                <a16:creationId xmlns:a16="http://schemas.microsoft.com/office/drawing/2014/main" id="{1FAF9C9A-0ED2-F0FD-A037-D965271AE1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553214">
            <a:off x="6439637" y="-1510493"/>
            <a:ext cx="2440117" cy="2580353"/>
          </a:xfrm>
          <a:prstGeom prst="rect">
            <a:avLst/>
          </a:prstGeom>
        </p:spPr>
      </p:pic>
      <p:pic>
        <p:nvPicPr>
          <p:cNvPr id="6" name="Picture 5" descr="A hand with a brown glove&#10;&#10;Description automatically generated with medium confidence">
            <a:extLst>
              <a:ext uri="{FF2B5EF4-FFF2-40B4-BE49-F238E27FC236}">
                <a16:creationId xmlns:a16="http://schemas.microsoft.com/office/drawing/2014/main" id="{DE291582-478A-1FF3-F352-96C75BEE54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19634">
            <a:off x="9347726" y="535324"/>
            <a:ext cx="2117919" cy="2281675"/>
          </a:xfrm>
          <a:prstGeom prst="rect">
            <a:avLst/>
          </a:prstGeom>
        </p:spPr>
      </p:pic>
      <p:pic>
        <p:nvPicPr>
          <p:cNvPr id="9" name="Picture 8" descr="A sign with a cross on it&#10;&#10;Description automatically generated">
            <a:extLst>
              <a:ext uri="{FF2B5EF4-FFF2-40B4-BE49-F238E27FC236}">
                <a16:creationId xmlns:a16="http://schemas.microsoft.com/office/drawing/2014/main" id="{CBE369B0-2479-99F4-329F-67BC9F279BA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02558" y="1598699"/>
            <a:ext cx="2795219" cy="2941288"/>
          </a:xfrm>
          <a:prstGeom prst="rect">
            <a:avLst/>
          </a:prstGeom>
        </p:spPr>
      </p:pic>
      <p:pic>
        <p:nvPicPr>
          <p:cNvPr id="11" name="Picture 10" descr="A black and orange chain&#10;&#10;Description automatically generated with medium confidence">
            <a:extLst>
              <a:ext uri="{FF2B5EF4-FFF2-40B4-BE49-F238E27FC236}">
                <a16:creationId xmlns:a16="http://schemas.microsoft.com/office/drawing/2014/main" id="{D36E14E4-5BAF-387F-B1F9-BC5A1BD2757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24175" y="4204168"/>
            <a:ext cx="2795220" cy="1772242"/>
          </a:xfrm>
          <a:prstGeom prst="rect">
            <a:avLst/>
          </a:prstGeom>
        </p:spPr>
      </p:pic>
      <p:pic>
        <p:nvPicPr>
          <p:cNvPr id="13" name="Picture 12" descr="A hand holding bars in a row&#10;&#10;Description automatically generated with medium confidence">
            <a:extLst>
              <a:ext uri="{FF2B5EF4-FFF2-40B4-BE49-F238E27FC236}">
                <a16:creationId xmlns:a16="http://schemas.microsoft.com/office/drawing/2014/main" id="{C79C3938-6EEB-722F-E17D-3F8DC9DF727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978027">
            <a:off x="6573073" y="5300527"/>
            <a:ext cx="2299445" cy="2433852"/>
          </a:xfrm>
          <a:prstGeom prst="rect">
            <a:avLst/>
          </a:prstGeom>
        </p:spPr>
      </p:pic>
      <p:pic>
        <p:nvPicPr>
          <p:cNvPr id="3" name="Picture 2" descr="A white logo with black background&#10;&#10;Description automatically generated">
            <a:extLst>
              <a:ext uri="{FF2B5EF4-FFF2-40B4-BE49-F238E27FC236}">
                <a16:creationId xmlns:a16="http://schemas.microsoft.com/office/drawing/2014/main" id="{B500F2A6-AA3A-7C8C-8324-91EDE7BA178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152029" y="301913"/>
            <a:ext cx="697528" cy="1051840"/>
          </a:xfrm>
          <a:prstGeom prst="rect">
            <a:avLst/>
          </a:prstGeom>
        </p:spPr>
      </p:pic>
    </p:spTree>
    <p:extLst>
      <p:ext uri="{BB962C8B-B14F-4D97-AF65-F5344CB8AC3E}">
        <p14:creationId xmlns:p14="http://schemas.microsoft.com/office/powerpoint/2010/main" val="3596706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2"/>
    </p:ext>
  </p:extLs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3F3F37"/>
        </a:solidFill>
        <a:effectLst/>
      </p:bgPr>
    </p:bg>
    <p:spTree>
      <p:nvGrpSpPr>
        <p:cNvPr id="1" name="">
          <a:extLst>
            <a:ext uri="{FF2B5EF4-FFF2-40B4-BE49-F238E27FC236}">
              <a16:creationId xmlns:a16="http://schemas.microsoft.com/office/drawing/2014/main" id="{CF65E7FA-880A-2F9C-85D6-9176F3E52605}"/>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081D9DF2-EE61-2D2D-D2FA-978773EC962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7869" y="0"/>
            <a:ext cx="12143585" cy="6891336"/>
          </a:xfrm>
          <a:prstGeom prst="rect">
            <a:avLst/>
          </a:prstGeom>
        </p:spPr>
      </p:pic>
      <p:pic>
        <p:nvPicPr>
          <p:cNvPr id="2" name="Picture 1" descr="A white logo with black background&#10;&#10;Description automatically generated">
            <a:extLst>
              <a:ext uri="{FF2B5EF4-FFF2-40B4-BE49-F238E27FC236}">
                <a16:creationId xmlns:a16="http://schemas.microsoft.com/office/drawing/2014/main" id="{A36D4DEA-F349-C544-6EBE-D980AB7745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52029" y="301913"/>
            <a:ext cx="697528" cy="1051840"/>
          </a:xfrm>
          <a:prstGeom prst="rect">
            <a:avLst/>
          </a:prstGeom>
        </p:spPr>
      </p:pic>
    </p:spTree>
    <p:extLst>
      <p:ext uri="{BB962C8B-B14F-4D97-AF65-F5344CB8AC3E}">
        <p14:creationId xmlns:p14="http://schemas.microsoft.com/office/powerpoint/2010/main" val="330623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2"/>
    </p:ext>
  </p:extLs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TaxCatchAll xmlns="0bf8e561-faf8-47d1-9a4f-b313cdc94a3c" xsi:nil="true"/>
    <_dlc_DocId xmlns="0bf8e561-faf8-47d1-9a4f-b313cdc94a3c">COMMS-855858339-959799</_dlc_DocId>
    <_dlc_DocIdUrl xmlns="0bf8e561-faf8-47d1-9a4f-b313cdc94a3c">
      <Url>https://bmsworldmission.sharepoint.com/sites/comms/_layouts/15/DocIdRedir.aspx?ID=COMMS-855858339-959799</Url>
      <Description>COMMS-855858339-959799</Description>
    </_dlc_DocIdUrl>
    <lcf76f155ced4ddcb4097134ff3c332f xmlns="fc5a6eb6-4c53-486d-ac6d-931fa7b3282a">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0DDC292138D464B9D0A879598062106" ma:contentTypeVersion="18" ma:contentTypeDescription="Create a new document." ma:contentTypeScope="" ma:versionID="5a57a550a3de28679e171b4ae0fbcf02">
  <xsd:schema xmlns:xsd="http://www.w3.org/2001/XMLSchema" xmlns:xs="http://www.w3.org/2001/XMLSchema" xmlns:p="http://schemas.microsoft.com/office/2006/metadata/properties" xmlns:ns2="0bf8e561-faf8-47d1-9a4f-b313cdc94a3c" xmlns:ns3="fc5a6eb6-4c53-486d-ac6d-931fa7b3282a" targetNamespace="http://schemas.microsoft.com/office/2006/metadata/properties" ma:root="true" ma:fieldsID="fe50a80fcc3411864fdb3d6bf13968b7" ns2:_="" ns3:_="">
    <xsd:import namespace="0bf8e561-faf8-47d1-9a4f-b313cdc94a3c"/>
    <xsd:import namespace="fc5a6eb6-4c53-486d-ac6d-931fa7b3282a"/>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2:SharedWithUsers" minOccurs="0"/>
                <xsd:element ref="ns2:SharedWithDetails"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SearchPropertie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f8e561-faf8-47d1-9a4f-b313cdc94a3c"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dd868f3b-47b8-424a-b4f4-0a072a9e1928}" ma:internalName="TaxCatchAll" ma:showField="CatchAllData" ma:web="0bf8e561-faf8-47d1-9a4f-b313cdc94a3c">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c5a6eb6-4c53-486d-ac6d-931fa7b3282a"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57f31164-ab27-43e1-b3a7-22e5b811c354" ma:termSetId="09814cd3-568e-fe90-9814-8d621ff8fb84" ma:anchorId="fba54fb3-c3e1-fe81-a776-ca4b69148c4d" ma:open="true" ma:isKeyword="false">
      <xsd:complexType>
        <xsd:sequence>
          <xsd:element ref="pc:Terms" minOccurs="0" maxOccurs="1"/>
        </xsd:sequence>
      </xsd:complex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3C6B0C9-FC58-4269-9813-3C6AEE96A8A4}">
  <ds:schemaRefs>
    <ds:schemaRef ds:uri="http://schemas.microsoft.com/sharepoint/events"/>
  </ds:schemaRefs>
</ds:datastoreItem>
</file>

<file path=customXml/itemProps2.xml><?xml version="1.0" encoding="utf-8"?>
<ds:datastoreItem xmlns:ds="http://schemas.openxmlformats.org/officeDocument/2006/customXml" ds:itemID="{ACC7AF2F-F3BD-46F7-8F62-260EE01AAE68}">
  <ds:schemaRefs>
    <ds:schemaRef ds:uri="0b7ae917-33e5-4d7d-9ba2-273177014d95"/>
    <ds:schemaRef ds:uri="0bf8e561-faf8-47d1-9a4f-b313cdc94a3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A0E8BF37-1724-40AC-8A9B-E57423EB9E7A}"/>
</file>

<file path=customXml/itemProps4.xml><?xml version="1.0" encoding="utf-8"?>
<ds:datastoreItem xmlns:ds="http://schemas.openxmlformats.org/officeDocument/2006/customXml" ds:itemID="{A25AD682-C103-4DF7-82A8-07EF48CE27A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334</Words>
  <Application>Microsoft Office PowerPoint</Application>
  <PresentationFormat>Widescreen</PresentationFormat>
  <Paragraphs>27</Paragraphs>
  <Slides>9</Slides>
  <Notes>1</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 Axtell</dc:creator>
  <cp:lastModifiedBy>Ed Axtell</cp:lastModifiedBy>
  <cp:revision>11</cp:revision>
  <dcterms:created xsi:type="dcterms:W3CDTF">2024-02-29T15:32:44Z</dcterms:created>
  <dcterms:modified xsi:type="dcterms:W3CDTF">2024-03-20T11:04:04Z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0x01010090DDC292138D464B9D0A879598062106</vt:lpwstr>
  </property>
  <property fmtid="{D5CDD505-2E9C-101B-9397-08002B2CF9AE}" pid="3" name="MediaServiceImageTags">
    <vt:lpwstr/>
  </property>
  <property fmtid="{D5CDD505-2E9C-101B-9397-08002B2CF9AE}" pid="4" name="_dlc_DocIdItemGuid">
    <vt:lpwstr>b4223f96-f484-4cf3-a10e-fb9161d1eb14</vt:lpwstr>
  </property>
</Properties>
</file>