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87" r:id="rId6"/>
    <p:sldId id="262" r:id="rId7"/>
    <p:sldId id="265" r:id="rId8"/>
    <p:sldId id="268" r:id="rId9"/>
    <p:sldId id="264" r:id="rId10"/>
    <p:sldId id="266" r:id="rId11"/>
    <p:sldId id="269" r:id="rId12"/>
    <p:sldId id="263" r:id="rId13"/>
    <p:sldId id="267" r:id="rId14"/>
    <p:sldId id="270" r:id="rId15"/>
    <p:sldId id="284" r:id="rId16"/>
    <p:sldId id="277" r:id="rId17"/>
    <p:sldId id="278" r:id="rId18"/>
    <p:sldId id="285" r:id="rId19"/>
    <p:sldId id="282" r:id="rId20"/>
    <p:sldId id="283"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23007-5118-BEC6-060C-9BD6E2917F01}" name="Mike Brown" initials="MB" userId="S::mbrown@bmsworldmission.org::28cd09e2-b948-4070-94ee-0b346b3917c7" providerId="AD"/>
  <p188:author id="{E22FB856-F8D6-0C8A-44BA-D0697E989981}" name="Laura Durrant" initials="LD" userId="S::ldurrant@bmsworldmission.org::0aa7534d-433c-4396-8972-80d0a2e9b25d" providerId="AD"/>
  <p188:author id="{20B1ADE6-3C8C-5600-B070-F3721945881F}" name="Ed Axtell" initials="EA" userId="S::eaxtell@bmsworldmission.org::1dfc4bc3-d438-426e-be62-d294e23c98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C28"/>
    <a:srgbClr val="D2157D"/>
    <a:srgbClr val="6A3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763C0-7462-5FA9-9018-7652441F1484}" v="2" dt="2024-01-18T12:46:41.414"/>
    <p1510:client id="{6D0FD2F8-3E87-4DD9-81B6-0A34E42E9706}" vWet="4" dt="2024-01-19T12:30:45.061"/>
    <p1510:client id="{97951769-3947-4E86-9244-834C7C6A0B69}" v="1" dt="2024-01-18T16:35:20.540"/>
    <p1510:client id="{D9937D76-263D-395D-578B-3F38E505EEDF}" v="1" dt="2024-01-18T13:53:07.895"/>
    <p1510:client id="{E9EF7AB2-3105-2AE8-8AA0-FEBAA54B55C6}" v="29" dt="2024-01-18T12:40:43.256"/>
    <p1510:client id="{ED08DC6F-DA14-4E06-BB89-4BC110B89896}" v="486" dt="2024-01-19T12:37:27.721"/>
    <p1510:client id="{F0D975B0-5B20-4C15-8E84-33D4B71C11DF}" v="32" dt="2024-01-19T09:11:38.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5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48D92-7C6C-416E-88DD-35905692B3A2}"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C2EBF-E196-49C3-8A91-793762F34D4E}" type="slidenum">
              <a:rPr lang="en-GB" smtClean="0"/>
              <a:t>‹#›</a:t>
            </a:fld>
            <a:endParaRPr lang="en-GB"/>
          </a:p>
        </p:txBody>
      </p:sp>
    </p:spTree>
    <p:extLst>
      <p:ext uri="{BB962C8B-B14F-4D97-AF65-F5344CB8AC3E}">
        <p14:creationId xmlns:p14="http://schemas.microsoft.com/office/powerpoint/2010/main" val="239670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Heart for the Gospel logo or delete as needed.</a:t>
            </a:r>
          </a:p>
        </p:txBody>
      </p:sp>
      <p:sp>
        <p:nvSpPr>
          <p:cNvPr id="4" name="Slide Number Placeholder 3"/>
          <p:cNvSpPr>
            <a:spLocks noGrp="1"/>
          </p:cNvSpPr>
          <p:nvPr>
            <p:ph type="sldNum" sz="quarter" idx="5"/>
          </p:nvPr>
        </p:nvSpPr>
        <p:spPr/>
        <p:txBody>
          <a:bodyPr/>
          <a:lstStyle/>
          <a:p>
            <a:fld id="{15CC2EBF-E196-49C3-8A91-793762F34D4E}" type="slidenum">
              <a:rPr lang="en-GB" smtClean="0"/>
              <a:t>2</a:t>
            </a:fld>
            <a:endParaRPr lang="en-GB"/>
          </a:p>
        </p:txBody>
      </p:sp>
    </p:spTree>
    <p:extLst>
      <p:ext uri="{BB962C8B-B14F-4D97-AF65-F5344CB8AC3E}">
        <p14:creationId xmlns:p14="http://schemas.microsoft.com/office/powerpoint/2010/main" val="69225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Use this Gender Justice logo or delete as needed.</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11</a:t>
            </a:fld>
            <a:endParaRPr lang="en-GB"/>
          </a:p>
        </p:txBody>
      </p:sp>
    </p:spTree>
    <p:extLst>
      <p:ext uri="{BB962C8B-B14F-4D97-AF65-F5344CB8AC3E}">
        <p14:creationId xmlns:p14="http://schemas.microsoft.com/office/powerpoint/2010/main" val="299246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50000"/>
                  </a:schemeClr>
                </a:solidFill>
                <a:latin typeface="Arial" panose="020B0604020202020204" pitchFamily="34" charset="0"/>
                <a:cs typeface="Arial" panose="020B0604020202020204" pitchFamily="34" charset="0"/>
              </a:rPr>
              <a:t>Use this slide to showcase beautiful Gender Justice images. Remember to check sensitivities of images as you do so.</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12</a:t>
            </a:fld>
            <a:endParaRPr lang="en-GB"/>
          </a:p>
        </p:txBody>
      </p:sp>
    </p:spTree>
    <p:extLst>
      <p:ext uri="{BB962C8B-B14F-4D97-AF65-F5344CB8AC3E}">
        <p14:creationId xmlns:p14="http://schemas.microsoft.com/office/powerpoint/2010/main" val="197966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Arial" panose="020B0604020202020204" pitchFamily="34" charset="0"/>
                <a:cs typeface="Arial" panose="020B0604020202020204" pitchFamily="34" charset="0"/>
              </a:rPr>
              <a:t>Do you want words over a large image? Use this gradient slide and replace the background image.</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13</a:t>
            </a:fld>
            <a:endParaRPr lang="en-GB"/>
          </a:p>
        </p:txBody>
      </p:sp>
    </p:spTree>
    <p:extLst>
      <p:ext uri="{BB962C8B-B14F-4D97-AF65-F5344CB8AC3E}">
        <p14:creationId xmlns:p14="http://schemas.microsoft.com/office/powerpoint/2010/main" val="49699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50000"/>
                  </a:schemeClr>
                </a:solidFill>
                <a:latin typeface="Arial" panose="020B0604020202020204" pitchFamily="34" charset="0"/>
                <a:cs typeface="Arial" panose="020B0604020202020204" pitchFamily="34" charset="0"/>
              </a:rPr>
              <a:t>Use this slide to showcase beautiful Heart for the Gospel images. Remember to check sensitivities of images as you do so.</a:t>
            </a:r>
          </a:p>
        </p:txBody>
      </p:sp>
      <p:sp>
        <p:nvSpPr>
          <p:cNvPr id="4" name="Slide Number Placeholder 3"/>
          <p:cNvSpPr>
            <a:spLocks noGrp="1"/>
          </p:cNvSpPr>
          <p:nvPr>
            <p:ph type="sldNum" sz="quarter" idx="5"/>
          </p:nvPr>
        </p:nvSpPr>
        <p:spPr/>
        <p:txBody>
          <a:bodyPr/>
          <a:lstStyle/>
          <a:p>
            <a:fld id="{15CC2EBF-E196-49C3-8A91-793762F34D4E}" type="slidenum">
              <a:rPr lang="en-GB" smtClean="0"/>
              <a:t>3</a:t>
            </a:fld>
            <a:endParaRPr lang="en-GB"/>
          </a:p>
        </p:txBody>
      </p:sp>
    </p:spTree>
    <p:extLst>
      <p:ext uri="{BB962C8B-B14F-4D97-AF65-F5344CB8AC3E}">
        <p14:creationId xmlns:p14="http://schemas.microsoft.com/office/powerpoint/2010/main" val="358717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Arial" panose="020B0604020202020204" pitchFamily="34" charset="0"/>
                <a:cs typeface="Arial" panose="020B0604020202020204" pitchFamily="34" charset="0"/>
              </a:rPr>
              <a:t>Do you want words over a large image? Use this gradient slide and replace the background image.</a:t>
            </a:r>
          </a:p>
        </p:txBody>
      </p:sp>
      <p:sp>
        <p:nvSpPr>
          <p:cNvPr id="4" name="Slide Number Placeholder 3"/>
          <p:cNvSpPr>
            <a:spLocks noGrp="1"/>
          </p:cNvSpPr>
          <p:nvPr>
            <p:ph type="sldNum" sz="quarter" idx="5"/>
          </p:nvPr>
        </p:nvSpPr>
        <p:spPr/>
        <p:txBody>
          <a:bodyPr/>
          <a:lstStyle/>
          <a:p>
            <a:fld id="{15CC2EBF-E196-49C3-8A91-793762F34D4E}" type="slidenum">
              <a:rPr lang="en-GB" smtClean="0"/>
              <a:t>4</a:t>
            </a:fld>
            <a:endParaRPr lang="en-GB"/>
          </a:p>
        </p:txBody>
      </p:sp>
    </p:spTree>
    <p:extLst>
      <p:ext uri="{BB962C8B-B14F-4D97-AF65-F5344CB8AC3E}">
        <p14:creationId xmlns:p14="http://schemas.microsoft.com/office/powerpoint/2010/main" val="104309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Use this slide to promote Hope for the World work.</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5</a:t>
            </a:fld>
            <a:endParaRPr lang="en-GB"/>
          </a:p>
        </p:txBody>
      </p:sp>
    </p:spTree>
    <p:extLst>
      <p:ext uri="{BB962C8B-B14F-4D97-AF65-F5344CB8AC3E}">
        <p14:creationId xmlns:p14="http://schemas.microsoft.com/office/powerpoint/2010/main" val="168902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50000"/>
                  </a:schemeClr>
                </a:solidFill>
                <a:latin typeface="Arial" panose="020B0604020202020204" pitchFamily="34" charset="0"/>
                <a:cs typeface="Arial" panose="020B0604020202020204" pitchFamily="34" charset="0"/>
              </a:rPr>
              <a:t>Use this slide to showcase beautiful Hope for the World images. Remember to check sensitivities of images as you do so.</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6</a:t>
            </a:fld>
            <a:endParaRPr lang="en-GB"/>
          </a:p>
        </p:txBody>
      </p:sp>
    </p:spTree>
    <p:extLst>
      <p:ext uri="{BB962C8B-B14F-4D97-AF65-F5344CB8AC3E}">
        <p14:creationId xmlns:p14="http://schemas.microsoft.com/office/powerpoint/2010/main" val="66247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Arial" panose="020B0604020202020204" pitchFamily="34" charset="0"/>
                <a:cs typeface="Arial" panose="020B0604020202020204" pitchFamily="34" charset="0"/>
              </a:rPr>
              <a:t>Do you want words over a large image? Use this gradient slide and replace the background image.</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7</a:t>
            </a:fld>
            <a:endParaRPr lang="en-GB"/>
          </a:p>
        </p:txBody>
      </p:sp>
    </p:spTree>
    <p:extLst>
      <p:ext uri="{BB962C8B-B14F-4D97-AF65-F5344CB8AC3E}">
        <p14:creationId xmlns:p14="http://schemas.microsoft.com/office/powerpoint/2010/main" val="344108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Use this Help for Journey logo or delete as needed.</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8</a:t>
            </a:fld>
            <a:endParaRPr lang="en-GB"/>
          </a:p>
        </p:txBody>
      </p:sp>
    </p:spTree>
    <p:extLst>
      <p:ext uri="{BB962C8B-B14F-4D97-AF65-F5344CB8AC3E}">
        <p14:creationId xmlns:p14="http://schemas.microsoft.com/office/powerpoint/2010/main" val="217918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50000"/>
                  </a:schemeClr>
                </a:solidFill>
                <a:latin typeface="Arial" panose="020B0604020202020204" pitchFamily="34" charset="0"/>
                <a:cs typeface="Arial" panose="020B0604020202020204" pitchFamily="34" charset="0"/>
              </a:rPr>
              <a:t>Use this slide to showcase beautiful Help for the Journey images. Remember to check sensitivities of images as you do so.</a:t>
            </a:r>
          </a:p>
        </p:txBody>
      </p:sp>
      <p:sp>
        <p:nvSpPr>
          <p:cNvPr id="4" name="Slide Number Placeholder 3"/>
          <p:cNvSpPr>
            <a:spLocks noGrp="1"/>
          </p:cNvSpPr>
          <p:nvPr>
            <p:ph type="sldNum" sz="quarter" idx="5"/>
          </p:nvPr>
        </p:nvSpPr>
        <p:spPr/>
        <p:txBody>
          <a:bodyPr/>
          <a:lstStyle/>
          <a:p>
            <a:fld id="{15CC2EBF-E196-49C3-8A91-793762F34D4E}" type="slidenum">
              <a:rPr lang="en-GB" smtClean="0"/>
              <a:t>9</a:t>
            </a:fld>
            <a:endParaRPr lang="en-GB"/>
          </a:p>
        </p:txBody>
      </p:sp>
    </p:spTree>
    <p:extLst>
      <p:ext uri="{BB962C8B-B14F-4D97-AF65-F5344CB8AC3E}">
        <p14:creationId xmlns:p14="http://schemas.microsoft.com/office/powerpoint/2010/main" val="30751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Arial" panose="020B0604020202020204" pitchFamily="34" charset="0"/>
                <a:cs typeface="Arial" panose="020B0604020202020204" pitchFamily="34" charset="0"/>
              </a:rPr>
              <a:t>Do you want words over a large image? Use this gradient slide and replace the background image.</a:t>
            </a:r>
          </a:p>
          <a:p>
            <a:endParaRPr lang="en-GB"/>
          </a:p>
        </p:txBody>
      </p:sp>
      <p:sp>
        <p:nvSpPr>
          <p:cNvPr id="4" name="Slide Number Placeholder 3"/>
          <p:cNvSpPr>
            <a:spLocks noGrp="1"/>
          </p:cNvSpPr>
          <p:nvPr>
            <p:ph type="sldNum" sz="quarter" idx="5"/>
          </p:nvPr>
        </p:nvSpPr>
        <p:spPr/>
        <p:txBody>
          <a:bodyPr/>
          <a:lstStyle/>
          <a:p>
            <a:fld id="{15CC2EBF-E196-49C3-8A91-793762F34D4E}" type="slidenum">
              <a:rPr lang="en-GB" smtClean="0"/>
              <a:t>10</a:t>
            </a:fld>
            <a:endParaRPr lang="en-GB"/>
          </a:p>
        </p:txBody>
      </p:sp>
    </p:spTree>
    <p:extLst>
      <p:ext uri="{BB962C8B-B14F-4D97-AF65-F5344CB8AC3E}">
        <p14:creationId xmlns:p14="http://schemas.microsoft.com/office/powerpoint/2010/main" val="373516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9F0D-390C-C2A3-A0D3-D4A9916F5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12DCC8-B066-25E7-D2CB-6C4F6EF77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3689B8-8DD0-E170-2F08-77973AEDD23A}"/>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5" name="Footer Placeholder 4">
            <a:extLst>
              <a:ext uri="{FF2B5EF4-FFF2-40B4-BE49-F238E27FC236}">
                <a16:creationId xmlns:a16="http://schemas.microsoft.com/office/drawing/2014/main" id="{613829AB-8129-0778-B975-07B56795FF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3ED01-2C3B-D937-1F6A-684724DF4BDE}"/>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299870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DA4E-9770-4364-0531-9D2DA0C4DF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D278F3-DBDD-AC48-2C8F-B35F5803C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F09F6A-2A00-C6C9-A9F2-71EF8C61BBB1}"/>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5" name="Footer Placeholder 4">
            <a:extLst>
              <a:ext uri="{FF2B5EF4-FFF2-40B4-BE49-F238E27FC236}">
                <a16:creationId xmlns:a16="http://schemas.microsoft.com/office/drawing/2014/main" id="{40D05663-F334-061F-2C9E-EAB63F1BA6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9899F-4E9C-4850-2AF1-9788748DA454}"/>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349043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80B27-AA4D-9216-42F2-884FC1125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76EAC8-5599-9129-9510-6AC1CE5DC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A018B-95E7-FC2E-744E-28A43F270D53}"/>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5" name="Footer Placeholder 4">
            <a:extLst>
              <a:ext uri="{FF2B5EF4-FFF2-40B4-BE49-F238E27FC236}">
                <a16:creationId xmlns:a16="http://schemas.microsoft.com/office/drawing/2014/main" id="{B780AA9A-DC2B-080C-506D-DBDB282C1F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E40B4-F20B-D802-A338-55460851E294}"/>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365232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F1CB-6218-76B7-EFED-59741321FD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4AFEC9-BD35-EC58-D795-E46B0CDFE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7AF516-DA9D-1691-93EA-6D4420FDD131}"/>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5" name="Footer Placeholder 4">
            <a:extLst>
              <a:ext uri="{FF2B5EF4-FFF2-40B4-BE49-F238E27FC236}">
                <a16:creationId xmlns:a16="http://schemas.microsoft.com/office/drawing/2014/main" id="{1DE6E778-7DE6-F654-9DE9-DA7DFFED1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E7B8B-7D99-D1F7-7E34-7853D2208E00}"/>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113332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A730-66CE-2E6B-8BEB-0331E92C16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6CEFB2-65CC-89DD-9EE3-89843B40F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E92BA-8B26-CD97-E155-D0609B41DFD3}"/>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5" name="Footer Placeholder 4">
            <a:extLst>
              <a:ext uri="{FF2B5EF4-FFF2-40B4-BE49-F238E27FC236}">
                <a16:creationId xmlns:a16="http://schemas.microsoft.com/office/drawing/2014/main" id="{85A29D6B-D002-E597-062D-E1B480971A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8CC8E-834D-77D2-7463-76503E851095}"/>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284469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13FE-9A0F-2F9B-43F3-D3470EC67A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E854F-6812-30D3-63E5-495F30175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BC5078-F0D1-0C54-02A2-42AD8C305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19CA89-C9D6-C4BD-8EC6-665301F610EA}"/>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6" name="Footer Placeholder 5">
            <a:extLst>
              <a:ext uri="{FF2B5EF4-FFF2-40B4-BE49-F238E27FC236}">
                <a16:creationId xmlns:a16="http://schemas.microsoft.com/office/drawing/2014/main" id="{E04F25A2-E5E4-7677-F507-4269635A9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A46731-5CAD-74A0-7F0A-D86140F16219}"/>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345508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04BD-42A2-4DCB-7902-8BAE1B406F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8DB379-29DF-C0FB-A8A8-F9D4BFF2C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DF16EE-8EAB-5808-33AE-0285ABEF4D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48C237-313D-3512-C85D-F5A6AF8BA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90740-A1DC-D098-BFE0-0704B7054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234C07-FA1A-0B47-5F6F-44A6A7DFC214}"/>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8" name="Footer Placeholder 7">
            <a:extLst>
              <a:ext uri="{FF2B5EF4-FFF2-40B4-BE49-F238E27FC236}">
                <a16:creationId xmlns:a16="http://schemas.microsoft.com/office/drawing/2014/main" id="{54056140-33EC-2990-BC25-6C41349E5F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F96D5B-02E4-B0A8-8476-DD10A4692060}"/>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673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EC55-E046-3430-7D0F-A1CF68CB1B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EAC49E-04F7-3243-0C07-63DCDE5A0CA0}"/>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4" name="Footer Placeholder 3">
            <a:extLst>
              <a:ext uri="{FF2B5EF4-FFF2-40B4-BE49-F238E27FC236}">
                <a16:creationId xmlns:a16="http://schemas.microsoft.com/office/drawing/2014/main" id="{0504978A-D0CE-27A4-62DB-9D23D1CFCA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5B059F-6420-96D8-E6D8-BE40522EB3F8}"/>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182455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F8F07-5D31-8316-1DDF-8EEB155F2C3B}"/>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3" name="Footer Placeholder 2">
            <a:extLst>
              <a:ext uri="{FF2B5EF4-FFF2-40B4-BE49-F238E27FC236}">
                <a16:creationId xmlns:a16="http://schemas.microsoft.com/office/drawing/2014/main" id="{0885E2E2-21BE-36B8-EE0C-C8B24D9F4C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4C0489-2247-59C1-8455-11C94D4A0B60}"/>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58935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11DA-1877-EE85-0188-FA63491DF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BE248D-D2A6-AB7B-C8C3-F931E11BC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D0E392-7794-CBE8-5A93-B1A02005D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7BF33-35E1-B2A9-1360-32AEFCE7E15E}"/>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6" name="Footer Placeholder 5">
            <a:extLst>
              <a:ext uri="{FF2B5EF4-FFF2-40B4-BE49-F238E27FC236}">
                <a16:creationId xmlns:a16="http://schemas.microsoft.com/office/drawing/2014/main" id="{3CB44B2C-185E-0FDC-B94A-0F824391DD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68074B-7D4D-2EB3-BFB2-7B11F94C361E}"/>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4468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B37B-CFC9-5B7C-2C63-787F6C813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DEB2F6-C97C-C6E4-8285-605CAAE46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51D005-5174-C1D3-2D5C-F5ED21518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81BCA-97AE-7D1E-CD04-AD190F4DFC79}"/>
              </a:ext>
            </a:extLst>
          </p:cNvPr>
          <p:cNvSpPr>
            <a:spLocks noGrp="1"/>
          </p:cNvSpPr>
          <p:nvPr>
            <p:ph type="dt" sz="half" idx="10"/>
          </p:nvPr>
        </p:nvSpPr>
        <p:spPr/>
        <p:txBody>
          <a:bodyPr/>
          <a:lstStyle/>
          <a:p>
            <a:fld id="{07F562A1-5BF6-4C67-A051-0D33539E9842}" type="datetimeFigureOut">
              <a:rPr lang="en-GB" smtClean="0"/>
              <a:t>31/01/2024</a:t>
            </a:fld>
            <a:endParaRPr lang="en-GB"/>
          </a:p>
        </p:txBody>
      </p:sp>
      <p:sp>
        <p:nvSpPr>
          <p:cNvPr id="6" name="Footer Placeholder 5">
            <a:extLst>
              <a:ext uri="{FF2B5EF4-FFF2-40B4-BE49-F238E27FC236}">
                <a16:creationId xmlns:a16="http://schemas.microsoft.com/office/drawing/2014/main" id="{B6E80DE9-2F54-DE2C-0764-79850A5286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33A1FC-FF80-26F9-515C-28E39CC5BCFB}"/>
              </a:ext>
            </a:extLst>
          </p:cNvPr>
          <p:cNvSpPr>
            <a:spLocks noGrp="1"/>
          </p:cNvSpPr>
          <p:nvPr>
            <p:ph type="sldNum" sz="quarter" idx="12"/>
          </p:nvPr>
        </p:nvSpPr>
        <p:spPr/>
        <p:txBody>
          <a:bodyPr/>
          <a:lstStyle/>
          <a:p>
            <a:fld id="{4C39F665-FB49-4F46-8AC2-F647C53E524A}" type="slidenum">
              <a:rPr lang="en-GB" smtClean="0"/>
              <a:t>‹#›</a:t>
            </a:fld>
            <a:endParaRPr lang="en-GB"/>
          </a:p>
        </p:txBody>
      </p:sp>
    </p:spTree>
    <p:extLst>
      <p:ext uri="{BB962C8B-B14F-4D97-AF65-F5344CB8AC3E}">
        <p14:creationId xmlns:p14="http://schemas.microsoft.com/office/powerpoint/2010/main" val="268874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FF8E7-3EE5-91D4-0F9F-95489ADAD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A63585-85B3-D671-5FC0-B5B8A93B6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85E9F-A705-8B39-50E9-2E25817DA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562A1-5BF6-4C67-A051-0D33539E9842}" type="datetimeFigureOut">
              <a:rPr lang="en-GB" smtClean="0"/>
              <a:t>31/01/2024</a:t>
            </a:fld>
            <a:endParaRPr lang="en-GB"/>
          </a:p>
        </p:txBody>
      </p:sp>
      <p:sp>
        <p:nvSpPr>
          <p:cNvPr id="5" name="Footer Placeholder 4">
            <a:extLst>
              <a:ext uri="{FF2B5EF4-FFF2-40B4-BE49-F238E27FC236}">
                <a16:creationId xmlns:a16="http://schemas.microsoft.com/office/drawing/2014/main" id="{F40B49D4-C4B5-DDAD-6A5C-DB768241D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183958-D1ED-C94F-7A0E-5AD2710FF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9F665-FB49-4F46-8AC2-F647C53E524A}" type="slidenum">
              <a:rPr lang="en-GB" smtClean="0"/>
              <a:t>‹#›</a:t>
            </a:fld>
            <a:endParaRPr lang="en-GB"/>
          </a:p>
        </p:txBody>
      </p:sp>
    </p:spTree>
    <p:extLst>
      <p:ext uri="{BB962C8B-B14F-4D97-AF65-F5344CB8AC3E}">
        <p14:creationId xmlns:p14="http://schemas.microsoft.com/office/powerpoint/2010/main" val="2395314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jpe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EE621-F097-DAAC-BDCB-FA8000E08CC3}"/>
              </a:ext>
            </a:extLst>
          </p:cNvPr>
          <p:cNvPicPr>
            <a:picLocks noChangeAspect="1"/>
          </p:cNvPicPr>
          <p:nvPr/>
        </p:nvPicPr>
        <p:blipFill>
          <a:blip r:embed="rId2">
            <a:extLst>
              <a:ext uri="{28A0092B-C50C-407E-A947-70E740481C1C}">
                <a14:useLocalDpi xmlns:a14="http://schemas.microsoft.com/office/drawing/2010/main" val="0"/>
              </a:ext>
            </a:extLst>
          </a:blip>
          <a:srcRect t="12487" b="12487"/>
          <a:stretch/>
        </p:blipFill>
        <p:spPr>
          <a:xfrm>
            <a:off x="0" y="1"/>
            <a:ext cx="12192000" cy="6858000"/>
          </a:xfrm>
          <a:prstGeom prst="rect">
            <a:avLst/>
          </a:prstGeom>
        </p:spPr>
      </p:pic>
      <p:grpSp>
        <p:nvGrpSpPr>
          <p:cNvPr id="11" name="Group 10">
            <a:extLst>
              <a:ext uri="{FF2B5EF4-FFF2-40B4-BE49-F238E27FC236}">
                <a16:creationId xmlns:a16="http://schemas.microsoft.com/office/drawing/2014/main" id="{AAC1C22E-7AF2-4200-B4B1-C9E9796804E9}"/>
              </a:ext>
            </a:extLst>
          </p:cNvPr>
          <p:cNvGrpSpPr/>
          <p:nvPr/>
        </p:nvGrpSpPr>
        <p:grpSpPr>
          <a:xfrm>
            <a:off x="0" y="0"/>
            <a:ext cx="12192000" cy="6858000"/>
            <a:chOff x="0" y="0"/>
            <a:chExt cx="9144000" cy="5143500"/>
          </a:xfrm>
        </p:grpSpPr>
        <p:pic>
          <p:nvPicPr>
            <p:cNvPr id="12" name="Picture 11">
              <a:extLst>
                <a:ext uri="{FF2B5EF4-FFF2-40B4-BE49-F238E27FC236}">
                  <a16:creationId xmlns:a16="http://schemas.microsoft.com/office/drawing/2014/main" id="{FC772694-5164-4559-A85A-EE47E8EE6690}"/>
                </a:ext>
              </a:extLst>
            </p:cNvPr>
            <p:cNvPicPr>
              <a:picLocks noChangeAspect="1"/>
            </p:cNvPicPr>
            <p:nvPr/>
          </p:nvPicPr>
          <p:blipFill>
            <a:blip r:embed="rId3"/>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29977E18-C478-4CFA-A0CB-51ED54A0056A}"/>
                </a:ext>
              </a:extLst>
            </p:cNvPr>
            <p:cNvPicPr>
              <a:picLocks noChangeAspect="1"/>
            </p:cNvPicPr>
            <p:nvPr userDrawn="1"/>
          </p:nvPicPr>
          <p:blipFill>
            <a:blip r:embed="rId4"/>
            <a:stretch>
              <a:fillRect/>
            </a:stretch>
          </p:blipFill>
          <p:spPr>
            <a:xfrm>
              <a:off x="8297574" y="0"/>
              <a:ext cx="673351" cy="1200150"/>
            </a:xfrm>
            <a:prstGeom prst="rect">
              <a:avLst/>
            </a:prstGeom>
          </p:spPr>
        </p:pic>
      </p:grpSp>
      <p:pic>
        <p:nvPicPr>
          <p:cNvPr id="7" name="Picture 6">
            <a:extLst>
              <a:ext uri="{FF2B5EF4-FFF2-40B4-BE49-F238E27FC236}">
                <a16:creationId xmlns:a16="http://schemas.microsoft.com/office/drawing/2014/main" id="{B2295939-9A7B-F216-A37C-01BCF0CAF5D8}"/>
              </a:ext>
            </a:extLst>
          </p:cNvPr>
          <p:cNvPicPr>
            <a:picLocks noChangeAspect="1"/>
          </p:cNvPicPr>
          <p:nvPr/>
        </p:nvPicPr>
        <p:blipFill>
          <a:blip r:embed="rId3"/>
          <a:stretch>
            <a:fillRect/>
          </a:stretch>
        </p:blipFill>
        <p:spPr>
          <a:xfrm>
            <a:off x="0" y="5727192"/>
            <a:ext cx="12192000" cy="1130808"/>
          </a:xfrm>
          <a:prstGeom prst="rect">
            <a:avLst/>
          </a:prstGeom>
        </p:spPr>
      </p:pic>
      <p:sp>
        <p:nvSpPr>
          <p:cNvPr id="9" name="TextBox 8">
            <a:extLst>
              <a:ext uri="{FF2B5EF4-FFF2-40B4-BE49-F238E27FC236}">
                <a16:creationId xmlns:a16="http://schemas.microsoft.com/office/drawing/2014/main" id="{BD8A7BB8-B0A8-B206-D2D5-B8DB3CF1131C}"/>
              </a:ext>
            </a:extLst>
          </p:cNvPr>
          <p:cNvSpPr txBox="1"/>
          <p:nvPr/>
        </p:nvSpPr>
        <p:spPr>
          <a:xfrm>
            <a:off x="6096001" y="6301517"/>
            <a:ext cx="5967047" cy="420564"/>
          </a:xfrm>
          <a:prstGeom prst="rect">
            <a:avLst/>
          </a:prstGeom>
          <a:noFill/>
        </p:spPr>
        <p:txBody>
          <a:bodyPr wrap="square" rtlCol="0">
            <a:spAutoFit/>
          </a:bodyPr>
          <a:lstStyle/>
          <a:p>
            <a:pPr algn="r"/>
            <a:r>
              <a:rPr lang="en-GB" sz="2133">
                <a:solidFill>
                  <a:schemeClr val="bg1"/>
                </a:solidFill>
              </a:rPr>
              <a:t>Photo: Chad</a:t>
            </a:r>
          </a:p>
        </p:txBody>
      </p:sp>
    </p:spTree>
    <p:extLst>
      <p:ext uri="{BB962C8B-B14F-4D97-AF65-F5344CB8AC3E}">
        <p14:creationId xmlns:p14="http://schemas.microsoft.com/office/powerpoint/2010/main" val="16947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A1BF23-DAA2-7DFF-9E54-305644A7E4FB}"/>
              </a:ext>
            </a:extLst>
          </p:cNvPr>
          <p:cNvPicPr>
            <a:picLocks noChangeAspect="1"/>
          </p:cNvPicPr>
          <p:nvPr/>
        </p:nvPicPr>
        <p:blipFill>
          <a:blip r:embed="rId3">
            <a:extLst>
              <a:ext uri="{28A0092B-C50C-407E-A947-70E740481C1C}">
                <a14:useLocalDpi xmlns:a14="http://schemas.microsoft.com/office/drawing/2010/main" val="0"/>
              </a:ext>
            </a:extLst>
          </a:blip>
          <a:srcRect l="65" r="65"/>
          <a:stretch/>
        </p:blipFill>
        <p:spPr>
          <a:xfrm>
            <a:off x="23649" y="-1"/>
            <a:ext cx="12176234" cy="6858001"/>
          </a:xfrm>
          <a:prstGeom prst="rect">
            <a:avLst/>
          </a:prstGeom>
        </p:spPr>
      </p:pic>
      <p:sp>
        <p:nvSpPr>
          <p:cNvPr id="14" name="Rectangle 13">
            <a:extLst>
              <a:ext uri="{FF2B5EF4-FFF2-40B4-BE49-F238E27FC236}">
                <a16:creationId xmlns:a16="http://schemas.microsoft.com/office/drawing/2014/main" id="{56CB58C9-4CD6-2EC3-C98A-D415E67AF8CA}"/>
              </a:ext>
            </a:extLst>
          </p:cNvPr>
          <p:cNvSpPr>
            <a:spLocks noGrp="1" noRot="1" noMove="1" noResize="1" noEditPoints="1" noAdjustHandles="1" noChangeArrowheads="1" noChangeShapeType="1"/>
          </p:cNvSpPr>
          <p:nvPr/>
        </p:nvSpPr>
        <p:spPr>
          <a:xfrm>
            <a:off x="0" y="-1"/>
            <a:ext cx="6881648" cy="6858000"/>
          </a:xfrm>
          <a:prstGeom prst="rect">
            <a:avLst/>
          </a:prstGeom>
          <a:gradFill flip="none" rotWithShape="1">
            <a:gsLst>
              <a:gs pos="0">
                <a:schemeClr val="tx1"/>
              </a:gs>
              <a:gs pos="50000">
                <a:schemeClr val="tx1">
                  <a:alpha val="50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8D4470FF-A80C-B6AF-E3F9-67748AE5F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947153"/>
            <a:ext cx="2273379" cy="1910847"/>
          </a:xfrm>
          <a:prstGeom prst="rect">
            <a:avLst/>
          </a:prstGeom>
        </p:spPr>
      </p:pic>
      <p:sp>
        <p:nvSpPr>
          <p:cNvPr id="15" name="Content Placeholder 2">
            <a:extLst>
              <a:ext uri="{FF2B5EF4-FFF2-40B4-BE49-F238E27FC236}">
                <a16:creationId xmlns:a16="http://schemas.microsoft.com/office/drawing/2014/main" id="{A93284F3-5088-523D-3DCF-964563F9C871}"/>
              </a:ext>
            </a:extLst>
          </p:cNvPr>
          <p:cNvSpPr>
            <a:spLocks noGrp="1"/>
          </p:cNvSpPr>
          <p:nvPr>
            <p:ph idx="1"/>
          </p:nvPr>
        </p:nvSpPr>
        <p:spPr>
          <a:xfrm>
            <a:off x="818882" y="1802031"/>
            <a:ext cx="4974015" cy="2123637"/>
          </a:xfrm>
        </p:spPr>
        <p:txBody>
          <a:bodyPr>
            <a:noAutofit/>
          </a:bodyPr>
          <a:lstStyle/>
          <a:p>
            <a:pPr marL="0" indent="0">
              <a:buNone/>
            </a:pPr>
            <a:r>
              <a:rPr lang="en-GB" sz="2600" b="1">
                <a:solidFill>
                  <a:schemeClr val="bg1"/>
                </a:solidFill>
                <a:latin typeface="Arial" panose="020B0604020202020204" pitchFamily="34" charset="0"/>
                <a:cs typeface="Arial" panose="020B0604020202020204" pitchFamily="34" charset="0"/>
              </a:rPr>
              <a:t>Pray that forcibly displaced people will receive physical, spiritual, emotional and social care to sustain them on their journey. Pray that we too may receive and give this care (Matthew 6: 11).</a:t>
            </a:r>
          </a:p>
        </p:txBody>
      </p:sp>
      <p:pic>
        <p:nvPicPr>
          <p:cNvPr id="2" name="Picture 1" descr="A picture containing text, clipart&#10;&#10;Description automatically generated">
            <a:extLst>
              <a:ext uri="{FF2B5EF4-FFF2-40B4-BE49-F238E27FC236}">
                <a16:creationId xmlns:a16="http://schemas.microsoft.com/office/drawing/2014/main" id="{F21D2530-E210-61E3-4B3B-A700989680B3}"/>
              </a:ext>
            </a:extLst>
          </p:cNvPr>
          <p:cNvPicPr>
            <a:picLocks noChangeAspect="1"/>
          </p:cNvPicPr>
          <p:nvPr/>
        </p:nvPicPr>
        <p:blipFill>
          <a:blip r:embed="rId7"/>
          <a:stretch>
            <a:fillRect/>
          </a:stretch>
        </p:blipFill>
        <p:spPr>
          <a:xfrm>
            <a:off x="11063432" y="0"/>
            <a:ext cx="897801" cy="1600200"/>
          </a:xfrm>
          <a:prstGeom prst="rect">
            <a:avLst/>
          </a:prstGeom>
        </p:spPr>
      </p:pic>
      <p:sp>
        <p:nvSpPr>
          <p:cNvPr id="6" name="TextBox 5">
            <a:extLst>
              <a:ext uri="{FF2B5EF4-FFF2-40B4-BE49-F238E27FC236}">
                <a16:creationId xmlns:a16="http://schemas.microsoft.com/office/drawing/2014/main" id="{582E4927-9105-2644-242B-A1D354F97F4D}"/>
              </a:ext>
            </a:extLst>
          </p:cNvPr>
          <p:cNvSpPr txBox="1"/>
          <p:nvPr/>
        </p:nvSpPr>
        <p:spPr>
          <a:xfrm>
            <a:off x="9710443" y="6292850"/>
            <a:ext cx="2969778"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Poland</a:t>
            </a:r>
          </a:p>
        </p:txBody>
      </p:sp>
      <p:sp>
        <p:nvSpPr>
          <p:cNvPr id="3" name="TextBox 2">
            <a:extLst>
              <a:ext uri="{FF2B5EF4-FFF2-40B4-BE49-F238E27FC236}">
                <a16:creationId xmlns:a16="http://schemas.microsoft.com/office/drawing/2014/main" id="{811FA39E-0371-3A5C-49BD-A90BE1416F3F}"/>
              </a:ext>
            </a:extLst>
          </p:cNvPr>
          <p:cNvSpPr txBox="1"/>
          <p:nvPr/>
        </p:nvSpPr>
        <p:spPr>
          <a:xfrm>
            <a:off x="23649" y="8091"/>
            <a:ext cx="3884177" cy="307777"/>
          </a:xfrm>
          <a:prstGeom prst="rect">
            <a:avLst/>
          </a:prstGeom>
          <a:noFill/>
        </p:spPr>
        <p:txBody>
          <a:bodyPr wrap="square" rtlCol="0">
            <a:spAutoFit/>
          </a:bodyPr>
          <a:lstStyle/>
          <a:p>
            <a:r>
              <a:rPr lang="en-GB" sz="1400">
                <a:solidFill>
                  <a:schemeClr val="bg1"/>
                </a:solidFill>
                <a:effectLst/>
                <a:latin typeface="Arial" panose="020B0604020202020204" pitchFamily="34" charset="0"/>
                <a:cs typeface="Arial" panose="020B0604020202020204" pitchFamily="34" charset="0"/>
              </a:rPr>
              <a:t>Credit: © Chris Hoskins for BMS World Mission</a:t>
            </a:r>
          </a:p>
        </p:txBody>
      </p:sp>
    </p:spTree>
    <p:extLst>
      <p:ext uri="{BB962C8B-B14F-4D97-AF65-F5344CB8AC3E}">
        <p14:creationId xmlns:p14="http://schemas.microsoft.com/office/powerpoint/2010/main" val="19489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CC9641-83D2-CF59-8F28-712F2171E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a:extLst>
              <a:ext uri="{FF2B5EF4-FFF2-40B4-BE49-F238E27FC236}">
                <a16:creationId xmlns:a16="http://schemas.microsoft.com/office/drawing/2014/main" id="{546E3FD3-B032-9D4E-A406-225880A039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73964" y="1868214"/>
            <a:ext cx="3222036" cy="312157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C9391ED8-F0FF-3817-4F98-EA06BE61BF4E}"/>
              </a:ext>
            </a:extLst>
          </p:cNvPr>
          <p:cNvPicPr>
            <a:picLocks noChangeAspect="1"/>
          </p:cNvPicPr>
          <p:nvPr/>
        </p:nvPicPr>
        <p:blipFill>
          <a:blip r:embed="rId6"/>
          <a:stretch>
            <a:fillRect/>
          </a:stretch>
        </p:blipFill>
        <p:spPr>
          <a:xfrm>
            <a:off x="11063432" y="0"/>
            <a:ext cx="897801" cy="1600200"/>
          </a:xfrm>
          <a:prstGeom prst="rect">
            <a:avLst/>
          </a:prstGeom>
        </p:spPr>
      </p:pic>
      <p:pic>
        <p:nvPicPr>
          <p:cNvPr id="9" name="Picture 8" descr="A yellow text on a black background&#10;&#10;Description automatically generated">
            <a:extLst>
              <a:ext uri="{FF2B5EF4-FFF2-40B4-BE49-F238E27FC236}">
                <a16:creationId xmlns:a16="http://schemas.microsoft.com/office/drawing/2014/main" id="{A4D84501-F936-35CB-0DC2-B3D1987D2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1121" y="2477176"/>
            <a:ext cx="6413830" cy="2146410"/>
          </a:xfrm>
          <a:prstGeom prst="rect">
            <a:avLst/>
          </a:prstGeom>
        </p:spPr>
      </p:pic>
    </p:spTree>
    <p:extLst>
      <p:ext uri="{BB962C8B-B14F-4D97-AF65-F5344CB8AC3E}">
        <p14:creationId xmlns:p14="http://schemas.microsoft.com/office/powerpoint/2010/main" val="20971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9AF778-3F19-57DA-6E2C-0E2FF6867767}"/>
              </a:ext>
            </a:extLst>
          </p:cNvPr>
          <p:cNvSpPr/>
          <p:nvPr/>
        </p:nvSpPr>
        <p:spPr>
          <a:xfrm>
            <a:off x="6096000" y="-29788"/>
            <a:ext cx="6111766" cy="6857999"/>
          </a:xfrm>
          <a:prstGeom prst="rect">
            <a:avLst/>
          </a:prstGeom>
          <a:blipFill>
            <a:blip r:embed="rId3">
              <a:extLst>
                <a:ext uri="{28A0092B-C50C-407E-A947-70E740481C1C}">
                  <a14:useLocalDpi xmlns:a14="http://schemas.microsoft.com/office/drawing/2010/main" val="0"/>
                </a:ext>
              </a:extLst>
            </a:blip>
            <a:stretch>
              <a:fillRect l="-83308" r="-1708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8D102DB-9DB0-46FF-B4BE-30AC8EBFDB59}"/>
              </a:ext>
            </a:extLst>
          </p:cNvPr>
          <p:cNvSpPr>
            <a:spLocks noGrp="1"/>
          </p:cNvSpPr>
          <p:nvPr>
            <p:ph idx="1"/>
          </p:nvPr>
        </p:nvSpPr>
        <p:spPr>
          <a:xfrm>
            <a:off x="793124" y="1194852"/>
            <a:ext cx="4974015" cy="4351338"/>
          </a:xfrm>
        </p:spPr>
        <p:txBody>
          <a:bodyPr>
            <a:normAutofit/>
          </a:bodyPr>
          <a:lstStyle/>
          <a:p>
            <a:pPr marL="0" indent="0">
              <a:buNone/>
            </a:pPr>
            <a:r>
              <a:rPr lang="en-GB" sz="2600">
                <a:solidFill>
                  <a:schemeClr val="bg2">
                    <a:lumMod val="50000"/>
                  </a:schemeClr>
                </a:solidFill>
                <a:latin typeface="Arial" panose="020B0604020202020204" pitchFamily="34" charset="0"/>
                <a:cs typeface="Arial" panose="020B0604020202020204" pitchFamily="34" charset="0"/>
              </a:rPr>
              <a:t>Astha Shrestha works with Human Development and Community Services, BMS’ partner in Nepal. Pray for Astha as she promotes maternal and child health, encourages educational attainment for girls, and implements empowerment projects for women and girls. </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EF4B41D4-699E-78C2-3373-41C7BE8F9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947152"/>
            <a:ext cx="2273379" cy="1910847"/>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EB98EE35-8D23-A3BE-F362-482EAE5CB996}"/>
              </a:ext>
            </a:extLst>
          </p:cNvPr>
          <p:cNvPicPr>
            <a:picLocks noChangeAspect="1"/>
          </p:cNvPicPr>
          <p:nvPr/>
        </p:nvPicPr>
        <p:blipFill>
          <a:blip r:embed="rId7"/>
          <a:stretch>
            <a:fillRect/>
          </a:stretch>
        </p:blipFill>
        <p:spPr>
          <a:xfrm>
            <a:off x="11063432" y="0"/>
            <a:ext cx="897801" cy="1600200"/>
          </a:xfrm>
          <a:prstGeom prst="rect">
            <a:avLst/>
          </a:prstGeom>
        </p:spPr>
      </p:pic>
      <p:sp>
        <p:nvSpPr>
          <p:cNvPr id="6" name="TextBox 5">
            <a:extLst>
              <a:ext uri="{FF2B5EF4-FFF2-40B4-BE49-F238E27FC236}">
                <a16:creationId xmlns:a16="http://schemas.microsoft.com/office/drawing/2014/main" id="{F8E677F4-C8BA-6A6C-58C5-3434311DF7AD}"/>
              </a:ext>
            </a:extLst>
          </p:cNvPr>
          <p:cNvSpPr txBox="1"/>
          <p:nvPr/>
        </p:nvSpPr>
        <p:spPr>
          <a:xfrm>
            <a:off x="10042217" y="6292850"/>
            <a:ext cx="2638004" cy="738664"/>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Nepal</a:t>
            </a:r>
            <a:br>
              <a:rPr lang="en-GB" sz="2100">
                <a:latin typeface="Arial" panose="020B0604020202020204" pitchFamily="34" charset="0"/>
                <a:cs typeface="Arial" panose="020B0604020202020204" pitchFamily="34" charset="0"/>
              </a:rPr>
            </a:br>
            <a:endParaRPr lang="en-GB" sz="21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5D6601-30F2-9216-0EBD-9AD2FACF6816}"/>
              </a:ext>
            </a:extLst>
          </p:cNvPr>
          <p:cNvSpPr txBox="1"/>
          <p:nvPr/>
        </p:nvSpPr>
        <p:spPr>
          <a:xfrm>
            <a:off x="6375136" y="16182"/>
            <a:ext cx="3884177" cy="307777"/>
          </a:xfrm>
          <a:prstGeom prst="rect">
            <a:avLst/>
          </a:prstGeom>
          <a:noFill/>
        </p:spPr>
        <p:txBody>
          <a:bodyPr wrap="square" rtlCol="0">
            <a:spAutoFit/>
          </a:bodyPr>
          <a:lstStyle/>
          <a:p>
            <a:r>
              <a:rPr lang="en-GB" sz="1400">
                <a:solidFill>
                  <a:schemeClr val="bg1"/>
                </a:solidFill>
                <a:effectLst/>
                <a:latin typeface="Arial" panose="020B0604020202020204" pitchFamily="34" charset="0"/>
                <a:cs typeface="Arial" panose="020B0604020202020204" pitchFamily="34" charset="0"/>
              </a:rPr>
              <a:t>Credit: © Clive Thomas for BMS World Mission</a:t>
            </a:r>
          </a:p>
        </p:txBody>
      </p:sp>
    </p:spTree>
    <p:extLst>
      <p:ext uri="{BB962C8B-B14F-4D97-AF65-F5344CB8AC3E}">
        <p14:creationId xmlns:p14="http://schemas.microsoft.com/office/powerpoint/2010/main" val="19072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F863F8-CE61-303F-103A-2364C1C2FD08}"/>
              </a:ext>
            </a:extLst>
          </p:cNvPr>
          <p:cNvPicPr>
            <a:picLocks noChangeAspect="1"/>
          </p:cNvPicPr>
          <p:nvPr/>
        </p:nvPicPr>
        <p:blipFill>
          <a:blip r:embed="rId3">
            <a:extLst>
              <a:ext uri="{28A0092B-C50C-407E-A947-70E740481C1C}">
                <a14:useLocalDpi xmlns:a14="http://schemas.microsoft.com/office/drawing/2010/main" val="0"/>
              </a:ext>
            </a:extLst>
          </a:blip>
          <a:srcRect t="276" b="276"/>
          <a:stretch/>
        </p:blipFill>
        <p:spPr>
          <a:xfrm>
            <a:off x="-59760" y="-188170"/>
            <a:ext cx="12259643" cy="6858000"/>
          </a:xfrm>
          <a:prstGeom prst="rect">
            <a:avLst/>
          </a:prstGeom>
        </p:spPr>
      </p:pic>
      <p:sp>
        <p:nvSpPr>
          <p:cNvPr id="14" name="Rectangle 13">
            <a:extLst>
              <a:ext uri="{FF2B5EF4-FFF2-40B4-BE49-F238E27FC236}">
                <a16:creationId xmlns:a16="http://schemas.microsoft.com/office/drawing/2014/main" id="{56CB58C9-4CD6-2EC3-C98A-D415E67AF8CA}"/>
              </a:ext>
            </a:extLst>
          </p:cNvPr>
          <p:cNvSpPr/>
          <p:nvPr/>
        </p:nvSpPr>
        <p:spPr>
          <a:xfrm>
            <a:off x="-59760" y="106395"/>
            <a:ext cx="7376836" cy="6858000"/>
          </a:xfrm>
          <a:prstGeom prst="rect">
            <a:avLst/>
          </a:prstGeom>
          <a:gradFill flip="none" rotWithShape="1">
            <a:gsLst>
              <a:gs pos="0">
                <a:schemeClr val="tx1"/>
              </a:gs>
              <a:gs pos="50000">
                <a:schemeClr val="tx1">
                  <a:alpha val="50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A93284F3-5088-523D-3DCF-964563F9C871}"/>
              </a:ext>
            </a:extLst>
          </p:cNvPr>
          <p:cNvSpPr>
            <a:spLocks noGrp="1"/>
          </p:cNvSpPr>
          <p:nvPr>
            <p:ph idx="1"/>
          </p:nvPr>
        </p:nvSpPr>
        <p:spPr>
          <a:xfrm>
            <a:off x="904421" y="1411758"/>
            <a:ext cx="6224661" cy="2123637"/>
          </a:xfrm>
        </p:spPr>
        <p:txBody>
          <a:bodyPr>
            <a:noAutofit/>
          </a:bodyPr>
          <a:lstStyle/>
          <a:p>
            <a:pPr marL="0" indent="0">
              <a:lnSpc>
                <a:spcPct val="100000"/>
              </a:lnSpc>
              <a:buNone/>
            </a:pPr>
            <a:r>
              <a:rPr lang="en-GB" sz="2600" b="1">
                <a:solidFill>
                  <a:schemeClr val="bg1"/>
                </a:solidFill>
                <a:latin typeface="Arial" panose="020B0604020202020204" pitchFamily="34" charset="0"/>
                <a:cs typeface="Arial" panose="020B0604020202020204" pitchFamily="34" charset="0"/>
              </a:rPr>
              <a:t>Celebrate individuals with special needs who add value to our communities, remembering their intrinsic worth. Pray for the centre for children with learning differences run by the Lebanese Society for Education and Social Development, now known as </a:t>
            </a:r>
            <a:r>
              <a:rPr lang="en-GB" sz="2600" b="1" err="1">
                <a:solidFill>
                  <a:schemeClr val="bg1"/>
                </a:solidFill>
                <a:latin typeface="Arial" panose="020B0604020202020204" pitchFamily="34" charset="0"/>
                <a:cs typeface="Arial" panose="020B0604020202020204" pitchFamily="34" charset="0"/>
              </a:rPr>
              <a:t>Thimar</a:t>
            </a:r>
            <a:r>
              <a:rPr lang="en-GB" sz="2600" b="1">
                <a:solidFill>
                  <a:schemeClr val="bg1"/>
                </a:solidFill>
                <a:latin typeface="Arial" panose="020B0604020202020204" pitchFamily="34" charset="0"/>
                <a:cs typeface="Arial" panose="020B0604020202020204" pitchFamily="34" charset="0"/>
              </a:rPr>
              <a:t>.</a:t>
            </a:r>
          </a:p>
        </p:txBody>
      </p:sp>
      <p:pic>
        <p:nvPicPr>
          <p:cNvPr id="2" name="Graphic 1">
            <a:extLst>
              <a:ext uri="{FF2B5EF4-FFF2-40B4-BE49-F238E27FC236}">
                <a16:creationId xmlns:a16="http://schemas.microsoft.com/office/drawing/2014/main" id="{8EF3644A-DEFA-BEC4-71A2-8DFF245ECC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947152"/>
            <a:ext cx="2273379" cy="1910847"/>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1592516D-1909-A60C-0E3B-96500C13D210}"/>
              </a:ext>
            </a:extLst>
          </p:cNvPr>
          <p:cNvPicPr>
            <a:picLocks noChangeAspect="1"/>
          </p:cNvPicPr>
          <p:nvPr/>
        </p:nvPicPr>
        <p:blipFill>
          <a:blip r:embed="rId7"/>
          <a:stretch>
            <a:fillRect/>
          </a:stretch>
        </p:blipFill>
        <p:spPr>
          <a:xfrm>
            <a:off x="11063432" y="0"/>
            <a:ext cx="897801" cy="1600200"/>
          </a:xfrm>
          <a:prstGeom prst="rect">
            <a:avLst/>
          </a:prstGeom>
        </p:spPr>
      </p:pic>
      <p:sp>
        <p:nvSpPr>
          <p:cNvPr id="6" name="TextBox 5">
            <a:extLst>
              <a:ext uri="{FF2B5EF4-FFF2-40B4-BE49-F238E27FC236}">
                <a16:creationId xmlns:a16="http://schemas.microsoft.com/office/drawing/2014/main" id="{7693512D-F975-263F-3F5B-79766E8A8DF4}"/>
              </a:ext>
            </a:extLst>
          </p:cNvPr>
          <p:cNvSpPr txBox="1"/>
          <p:nvPr/>
        </p:nvSpPr>
        <p:spPr>
          <a:xfrm>
            <a:off x="9589063" y="6292850"/>
            <a:ext cx="3091158"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Lebanon</a:t>
            </a:r>
          </a:p>
        </p:txBody>
      </p:sp>
    </p:spTree>
    <p:extLst>
      <p:ext uri="{BB962C8B-B14F-4D97-AF65-F5344CB8AC3E}">
        <p14:creationId xmlns:p14="http://schemas.microsoft.com/office/powerpoint/2010/main" val="41905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CC9641-83D2-CF59-8F28-712F2171E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a:extLst>
              <a:ext uri="{FF2B5EF4-FFF2-40B4-BE49-F238E27FC236}">
                <a16:creationId xmlns:a16="http://schemas.microsoft.com/office/drawing/2014/main" id="{5AD8652A-55FF-1328-54D6-CC836657D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8056" y="1836683"/>
            <a:ext cx="3287126" cy="3184634"/>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9183D240-43C4-9313-04E9-59F0950D2CCF}"/>
              </a:ext>
            </a:extLst>
          </p:cNvPr>
          <p:cNvPicPr>
            <a:picLocks noChangeAspect="1"/>
          </p:cNvPicPr>
          <p:nvPr/>
        </p:nvPicPr>
        <p:blipFill>
          <a:blip r:embed="rId5"/>
          <a:stretch>
            <a:fillRect/>
          </a:stretch>
        </p:blipFill>
        <p:spPr>
          <a:xfrm>
            <a:off x="11063432" y="0"/>
            <a:ext cx="897801" cy="1600200"/>
          </a:xfrm>
          <a:prstGeom prst="rect">
            <a:avLst/>
          </a:prstGeom>
        </p:spPr>
      </p:pic>
      <p:pic>
        <p:nvPicPr>
          <p:cNvPr id="5" name="Picture 4" descr="A black and blue text&#10;&#10;Description automatically generated with medium confidence">
            <a:extLst>
              <a:ext uri="{FF2B5EF4-FFF2-40B4-BE49-F238E27FC236}">
                <a16:creationId xmlns:a16="http://schemas.microsoft.com/office/drawing/2014/main" id="{3D22A3DB-E19E-A2C6-936A-4BF96B4B3A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182" y="2533820"/>
            <a:ext cx="6407479" cy="2146410"/>
          </a:xfrm>
          <a:prstGeom prst="rect">
            <a:avLst/>
          </a:prstGeom>
        </p:spPr>
      </p:pic>
    </p:spTree>
    <p:extLst>
      <p:ext uri="{BB962C8B-B14F-4D97-AF65-F5344CB8AC3E}">
        <p14:creationId xmlns:p14="http://schemas.microsoft.com/office/powerpoint/2010/main" val="17425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corn field&#10;&#10;Description automatically generated">
            <a:extLst>
              <a:ext uri="{FF2B5EF4-FFF2-40B4-BE49-F238E27FC236}">
                <a16:creationId xmlns:a16="http://schemas.microsoft.com/office/drawing/2014/main" id="{D634D195-3759-F0A1-DA99-4F1140D87B05}"/>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6096000" y="0"/>
            <a:ext cx="6096000" cy="6858000"/>
          </a:xfrm>
          <a:prstGeom prst="rect">
            <a:avLst/>
          </a:prstGeom>
        </p:spPr>
      </p:pic>
      <p:sp>
        <p:nvSpPr>
          <p:cNvPr id="3" name="Content Placeholder 2">
            <a:extLst>
              <a:ext uri="{FF2B5EF4-FFF2-40B4-BE49-F238E27FC236}">
                <a16:creationId xmlns:a16="http://schemas.microsoft.com/office/drawing/2014/main" id="{48D102DB-9DB0-46FF-B4BE-30AC8EBFDB59}"/>
              </a:ext>
            </a:extLst>
          </p:cNvPr>
          <p:cNvSpPr>
            <a:spLocks noGrp="1"/>
          </p:cNvSpPr>
          <p:nvPr>
            <p:ph idx="1"/>
          </p:nvPr>
        </p:nvSpPr>
        <p:spPr>
          <a:xfrm>
            <a:off x="880248" y="1253331"/>
            <a:ext cx="4974015" cy="4351338"/>
          </a:xfrm>
        </p:spPr>
        <p:txBody>
          <a:bodyPr>
            <a:normAutofit/>
          </a:bodyPr>
          <a:lstStyle/>
          <a:p>
            <a:pPr marL="0" indent="0">
              <a:lnSpc>
                <a:spcPct val="100000"/>
              </a:lnSpc>
              <a:buNone/>
            </a:pPr>
            <a:r>
              <a:rPr lang="en-GB" sz="2600">
                <a:solidFill>
                  <a:schemeClr val="bg2">
                    <a:lumMod val="50000"/>
                  </a:schemeClr>
                </a:solidFill>
                <a:latin typeface="Arial" panose="020B0604020202020204" pitchFamily="34" charset="0"/>
                <a:cs typeface="Arial" panose="020B0604020202020204" pitchFamily="34" charset="0"/>
              </a:rPr>
              <a:t>Pray for additional funding to scale up the agroforestry activities in Uganda with over 100 households. We wish to expand the tree growing with more households so that restoration takes place after damage done through tree cutting for charcoal.</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A9C120C8-4C4A-D444-513F-5EC072A16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947154"/>
            <a:ext cx="2273378" cy="1910846"/>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55C70C22-3D24-6179-5138-04548033EAE3}"/>
              </a:ext>
            </a:extLst>
          </p:cNvPr>
          <p:cNvPicPr>
            <a:picLocks noChangeAspect="1"/>
          </p:cNvPicPr>
          <p:nvPr/>
        </p:nvPicPr>
        <p:blipFill>
          <a:blip r:embed="rId6"/>
          <a:stretch>
            <a:fillRect/>
          </a:stretch>
        </p:blipFill>
        <p:spPr>
          <a:xfrm>
            <a:off x="11063432" y="0"/>
            <a:ext cx="897801" cy="1600200"/>
          </a:xfrm>
          <a:prstGeom prst="rect">
            <a:avLst/>
          </a:prstGeom>
        </p:spPr>
      </p:pic>
      <p:sp>
        <p:nvSpPr>
          <p:cNvPr id="6" name="TextBox 5">
            <a:extLst>
              <a:ext uri="{FF2B5EF4-FFF2-40B4-BE49-F238E27FC236}">
                <a16:creationId xmlns:a16="http://schemas.microsoft.com/office/drawing/2014/main" id="{7E064B35-85D8-2B66-3771-D7E9F32ECB43}"/>
              </a:ext>
            </a:extLst>
          </p:cNvPr>
          <p:cNvSpPr txBox="1"/>
          <p:nvPr/>
        </p:nvSpPr>
        <p:spPr>
          <a:xfrm>
            <a:off x="9742811" y="6292850"/>
            <a:ext cx="2937409"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Uganda</a:t>
            </a:r>
            <a:endParaRPr lang="en-US" sz="2100">
              <a:solidFill>
                <a:schemeClr val="bg1"/>
              </a:solidFill>
              <a:cs typeface="Calibri"/>
            </a:endParaRPr>
          </a:p>
        </p:txBody>
      </p:sp>
    </p:spTree>
    <p:extLst>
      <p:ext uri="{BB962C8B-B14F-4D97-AF65-F5344CB8AC3E}">
        <p14:creationId xmlns:p14="http://schemas.microsoft.com/office/powerpoint/2010/main" val="187779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E14B58-B3A7-408F-BBC8-A44E63B263C1}"/>
              </a:ext>
            </a:extLst>
          </p:cNvPr>
          <p:cNvPicPr>
            <a:picLocks noChangeAspect="1"/>
          </p:cNvPicPr>
          <p:nvPr/>
        </p:nvPicPr>
        <p:blipFill>
          <a:blip r:embed="rId2">
            <a:extLst>
              <a:ext uri="{28A0092B-C50C-407E-A947-70E740481C1C}">
                <a14:useLocalDpi xmlns:a14="http://schemas.microsoft.com/office/drawing/2010/main" val="0"/>
              </a:ext>
            </a:extLst>
          </a:blip>
          <a:srcRect t="12732" b="12732"/>
          <a:stretch/>
        </p:blipFill>
        <p:spPr>
          <a:xfrm>
            <a:off x="0" y="-1"/>
            <a:ext cx="12267735" cy="6858001"/>
          </a:xfrm>
          <a:prstGeom prst="rect">
            <a:avLst/>
          </a:prstGeom>
        </p:spPr>
      </p:pic>
      <p:sp>
        <p:nvSpPr>
          <p:cNvPr id="14" name="Rectangle 13">
            <a:extLst>
              <a:ext uri="{FF2B5EF4-FFF2-40B4-BE49-F238E27FC236}">
                <a16:creationId xmlns:a16="http://schemas.microsoft.com/office/drawing/2014/main" id="{56CB58C9-4CD6-2EC3-C98A-D415E67AF8CA}"/>
              </a:ext>
            </a:extLst>
          </p:cNvPr>
          <p:cNvSpPr/>
          <p:nvPr/>
        </p:nvSpPr>
        <p:spPr>
          <a:xfrm>
            <a:off x="-59969" y="0"/>
            <a:ext cx="9042128" cy="6858000"/>
          </a:xfrm>
          <a:prstGeom prst="rect">
            <a:avLst/>
          </a:prstGeom>
          <a:gradFill flip="none" rotWithShape="1">
            <a:gsLst>
              <a:gs pos="0">
                <a:schemeClr val="tx1"/>
              </a:gs>
              <a:gs pos="50000">
                <a:schemeClr val="tx1">
                  <a:alpha val="50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A93284F3-5088-523D-3DCF-964563F9C871}"/>
              </a:ext>
            </a:extLst>
          </p:cNvPr>
          <p:cNvSpPr>
            <a:spLocks noGrp="1"/>
          </p:cNvSpPr>
          <p:nvPr>
            <p:ph idx="1"/>
          </p:nvPr>
        </p:nvSpPr>
        <p:spPr>
          <a:xfrm>
            <a:off x="710498" y="1102230"/>
            <a:ext cx="7778047" cy="3939107"/>
          </a:xfrm>
        </p:spPr>
        <p:txBody>
          <a:bodyPr>
            <a:normAutofit/>
          </a:bodyPr>
          <a:lstStyle/>
          <a:p>
            <a:pPr marL="0" indent="0">
              <a:lnSpc>
                <a:spcPct val="120000"/>
              </a:lnSpc>
              <a:buNone/>
            </a:pPr>
            <a:r>
              <a:rPr lang="en-GB" sz="2600" b="1">
                <a:solidFill>
                  <a:schemeClr val="bg1"/>
                </a:solidFill>
                <a:latin typeface="Arial" panose="020B0604020202020204" pitchFamily="34" charset="0"/>
                <a:cs typeface="Arial" panose="020B0604020202020204" pitchFamily="34" charset="0"/>
              </a:rPr>
              <a:t>Thank God for creating us and giving us authority over creation. We’re convinced that environmental issues represent one of the greatest opportunities to demonstrate the love of Christ to the world. Pray that God would help us to be good administrators of the resources of your creation, like the water that gives us life. </a:t>
            </a:r>
          </a:p>
        </p:txBody>
      </p:sp>
      <p:pic>
        <p:nvPicPr>
          <p:cNvPr id="2" name="Graphic 1">
            <a:extLst>
              <a:ext uri="{FF2B5EF4-FFF2-40B4-BE49-F238E27FC236}">
                <a16:creationId xmlns:a16="http://schemas.microsoft.com/office/drawing/2014/main" id="{89CA651C-C816-8B5D-436E-C8AC264C70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947154"/>
            <a:ext cx="2273378" cy="1910846"/>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D0A276E-FF4E-1805-C220-FD78D5B9209E}"/>
              </a:ext>
            </a:extLst>
          </p:cNvPr>
          <p:cNvPicPr>
            <a:picLocks noChangeAspect="1"/>
          </p:cNvPicPr>
          <p:nvPr/>
        </p:nvPicPr>
        <p:blipFill>
          <a:blip r:embed="rId6"/>
          <a:stretch>
            <a:fillRect/>
          </a:stretch>
        </p:blipFill>
        <p:spPr>
          <a:xfrm>
            <a:off x="11063432" y="0"/>
            <a:ext cx="897801" cy="1600200"/>
          </a:xfrm>
          <a:prstGeom prst="rect">
            <a:avLst/>
          </a:prstGeom>
        </p:spPr>
      </p:pic>
      <p:sp>
        <p:nvSpPr>
          <p:cNvPr id="6" name="TextBox 5">
            <a:extLst>
              <a:ext uri="{FF2B5EF4-FFF2-40B4-BE49-F238E27FC236}">
                <a16:creationId xmlns:a16="http://schemas.microsoft.com/office/drawing/2014/main" id="{6C5DF81F-28B0-ADED-8B8B-0F531A0DB736}"/>
              </a:ext>
            </a:extLst>
          </p:cNvPr>
          <p:cNvSpPr txBox="1"/>
          <p:nvPr/>
        </p:nvSpPr>
        <p:spPr>
          <a:xfrm>
            <a:off x="10228333" y="6292850"/>
            <a:ext cx="2451887"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Peru</a:t>
            </a:r>
          </a:p>
        </p:txBody>
      </p:sp>
    </p:spTree>
    <p:extLst>
      <p:ext uri="{BB962C8B-B14F-4D97-AF65-F5344CB8AC3E}">
        <p14:creationId xmlns:p14="http://schemas.microsoft.com/office/powerpoint/2010/main" val="403950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EE621-F097-DAAC-BDCB-FA8000E08CC3}"/>
              </a:ext>
            </a:extLst>
          </p:cNvPr>
          <p:cNvPicPr>
            <a:picLocks noChangeAspect="1"/>
          </p:cNvPicPr>
          <p:nvPr/>
        </p:nvPicPr>
        <p:blipFill>
          <a:blip r:embed="rId2">
            <a:extLst>
              <a:ext uri="{28A0092B-C50C-407E-A947-70E740481C1C}">
                <a14:useLocalDpi xmlns:a14="http://schemas.microsoft.com/office/drawing/2010/main" val="0"/>
              </a:ext>
            </a:extLst>
          </a:blip>
          <a:srcRect t="12487" b="12487"/>
          <a:stretch/>
        </p:blipFill>
        <p:spPr>
          <a:xfrm>
            <a:off x="0" y="1"/>
            <a:ext cx="12192000" cy="6858000"/>
          </a:xfrm>
          <a:prstGeom prst="rect">
            <a:avLst/>
          </a:prstGeom>
        </p:spPr>
      </p:pic>
      <p:grpSp>
        <p:nvGrpSpPr>
          <p:cNvPr id="11" name="Group 10">
            <a:extLst>
              <a:ext uri="{FF2B5EF4-FFF2-40B4-BE49-F238E27FC236}">
                <a16:creationId xmlns:a16="http://schemas.microsoft.com/office/drawing/2014/main" id="{AAC1C22E-7AF2-4200-B4B1-C9E9796804E9}"/>
              </a:ext>
            </a:extLst>
          </p:cNvPr>
          <p:cNvGrpSpPr/>
          <p:nvPr/>
        </p:nvGrpSpPr>
        <p:grpSpPr>
          <a:xfrm>
            <a:off x="0" y="0"/>
            <a:ext cx="12192000" cy="6858000"/>
            <a:chOff x="0" y="0"/>
            <a:chExt cx="9144000" cy="5143500"/>
          </a:xfrm>
        </p:grpSpPr>
        <p:pic>
          <p:nvPicPr>
            <p:cNvPr id="12" name="Picture 11">
              <a:extLst>
                <a:ext uri="{FF2B5EF4-FFF2-40B4-BE49-F238E27FC236}">
                  <a16:creationId xmlns:a16="http://schemas.microsoft.com/office/drawing/2014/main" id="{FC772694-5164-4559-A85A-EE47E8EE6690}"/>
                </a:ext>
              </a:extLst>
            </p:cNvPr>
            <p:cNvPicPr>
              <a:picLocks noChangeAspect="1"/>
            </p:cNvPicPr>
            <p:nvPr/>
          </p:nvPicPr>
          <p:blipFill>
            <a:blip r:embed="rId3"/>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29977E18-C478-4CFA-A0CB-51ED54A0056A}"/>
                </a:ext>
              </a:extLst>
            </p:cNvPr>
            <p:cNvPicPr>
              <a:picLocks noChangeAspect="1"/>
            </p:cNvPicPr>
            <p:nvPr userDrawn="1"/>
          </p:nvPicPr>
          <p:blipFill>
            <a:blip r:embed="rId4"/>
            <a:stretch>
              <a:fillRect/>
            </a:stretch>
          </p:blipFill>
          <p:spPr>
            <a:xfrm>
              <a:off x="8297574" y="0"/>
              <a:ext cx="673351" cy="1200150"/>
            </a:xfrm>
            <a:prstGeom prst="rect">
              <a:avLst/>
            </a:prstGeom>
          </p:spPr>
        </p:pic>
      </p:grpSp>
      <p:pic>
        <p:nvPicPr>
          <p:cNvPr id="7" name="Picture 6">
            <a:extLst>
              <a:ext uri="{FF2B5EF4-FFF2-40B4-BE49-F238E27FC236}">
                <a16:creationId xmlns:a16="http://schemas.microsoft.com/office/drawing/2014/main" id="{B2295939-9A7B-F216-A37C-01BCF0CAF5D8}"/>
              </a:ext>
            </a:extLst>
          </p:cNvPr>
          <p:cNvPicPr>
            <a:picLocks noChangeAspect="1"/>
          </p:cNvPicPr>
          <p:nvPr/>
        </p:nvPicPr>
        <p:blipFill>
          <a:blip r:embed="rId3"/>
          <a:stretch>
            <a:fillRect/>
          </a:stretch>
        </p:blipFill>
        <p:spPr>
          <a:xfrm>
            <a:off x="0" y="5727192"/>
            <a:ext cx="12192000" cy="1130808"/>
          </a:xfrm>
          <a:prstGeom prst="rect">
            <a:avLst/>
          </a:prstGeom>
        </p:spPr>
      </p:pic>
      <p:sp>
        <p:nvSpPr>
          <p:cNvPr id="9" name="TextBox 8">
            <a:extLst>
              <a:ext uri="{FF2B5EF4-FFF2-40B4-BE49-F238E27FC236}">
                <a16:creationId xmlns:a16="http://schemas.microsoft.com/office/drawing/2014/main" id="{BD8A7BB8-B0A8-B206-D2D5-B8DB3CF1131C}"/>
              </a:ext>
            </a:extLst>
          </p:cNvPr>
          <p:cNvSpPr txBox="1"/>
          <p:nvPr/>
        </p:nvSpPr>
        <p:spPr>
          <a:xfrm>
            <a:off x="6096001" y="6301517"/>
            <a:ext cx="5967047" cy="420564"/>
          </a:xfrm>
          <a:prstGeom prst="rect">
            <a:avLst/>
          </a:prstGeom>
          <a:noFill/>
        </p:spPr>
        <p:txBody>
          <a:bodyPr wrap="square" rtlCol="0">
            <a:spAutoFit/>
          </a:bodyPr>
          <a:lstStyle/>
          <a:p>
            <a:pPr algn="r"/>
            <a:r>
              <a:rPr lang="en-GB" sz="2133">
                <a:solidFill>
                  <a:schemeClr val="bg1"/>
                </a:solidFill>
              </a:rPr>
              <a:t>Photo: Chad</a:t>
            </a:r>
          </a:p>
        </p:txBody>
      </p:sp>
    </p:spTree>
    <p:extLst>
      <p:ext uri="{BB962C8B-B14F-4D97-AF65-F5344CB8AC3E}">
        <p14:creationId xmlns:p14="http://schemas.microsoft.com/office/powerpoint/2010/main" val="32816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CC9641-83D2-CF59-8F28-712F2171E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4CE29292-23FC-C24B-EF99-9A4AFCF8DB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9319" y="1931832"/>
            <a:ext cx="3090706" cy="2994336"/>
          </a:xfrm>
          <a:prstGeom prst="rect">
            <a:avLst/>
          </a:prstGeom>
        </p:spPr>
      </p:pic>
      <p:pic>
        <p:nvPicPr>
          <p:cNvPr id="10" name="Picture 9" descr="A pink letters on a black background&#10;&#10;Description automatically generated">
            <a:extLst>
              <a:ext uri="{FF2B5EF4-FFF2-40B4-BE49-F238E27FC236}">
                <a16:creationId xmlns:a16="http://schemas.microsoft.com/office/drawing/2014/main" id="{154BE1B6-6F52-3DF8-3B93-EA76EC0868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7594" y="2733364"/>
            <a:ext cx="3645087" cy="1670136"/>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5D197DA1-5298-0C12-3920-26F2F006B4AB}"/>
              </a:ext>
            </a:extLst>
          </p:cNvPr>
          <p:cNvPicPr>
            <a:picLocks noChangeAspect="1"/>
          </p:cNvPicPr>
          <p:nvPr/>
        </p:nvPicPr>
        <p:blipFill>
          <a:blip r:embed="rId7"/>
          <a:stretch>
            <a:fillRect/>
          </a:stretch>
        </p:blipFill>
        <p:spPr>
          <a:xfrm>
            <a:off x="11063432" y="0"/>
            <a:ext cx="897801" cy="1600200"/>
          </a:xfrm>
          <a:prstGeom prst="rect">
            <a:avLst/>
          </a:prstGeom>
        </p:spPr>
      </p:pic>
    </p:spTree>
    <p:extLst>
      <p:ext uri="{BB962C8B-B14F-4D97-AF65-F5344CB8AC3E}">
        <p14:creationId xmlns:p14="http://schemas.microsoft.com/office/powerpoint/2010/main" val="22350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3BB5CE-CAC1-97F1-2748-8B5E97109492}"/>
              </a:ext>
            </a:extLst>
          </p:cNvPr>
          <p:cNvSpPr/>
          <p:nvPr/>
        </p:nvSpPr>
        <p:spPr>
          <a:xfrm>
            <a:off x="6629400" y="-73152"/>
            <a:ext cx="5578365" cy="6931152"/>
          </a:xfrm>
          <a:prstGeom prst="rect">
            <a:avLst/>
          </a:prstGeom>
          <a:blipFill>
            <a:blip r:embed="rId3">
              <a:extLst>
                <a:ext uri="{28A0092B-C50C-407E-A947-70E740481C1C}">
                  <a14:useLocalDpi xmlns:a14="http://schemas.microsoft.com/office/drawing/2010/main" val="0"/>
                </a:ext>
              </a:extLst>
            </a:blip>
            <a:stretch>
              <a:fillRect l="-53764" r="-5395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8D102DB-9DB0-46FF-B4BE-30AC8EBFDB59}"/>
              </a:ext>
            </a:extLst>
          </p:cNvPr>
          <p:cNvSpPr>
            <a:spLocks noGrp="1"/>
          </p:cNvSpPr>
          <p:nvPr>
            <p:ph idx="1"/>
          </p:nvPr>
        </p:nvSpPr>
        <p:spPr>
          <a:xfrm>
            <a:off x="812443" y="1252807"/>
            <a:ext cx="4974015" cy="3460861"/>
          </a:xfrm>
        </p:spPr>
        <p:txBody>
          <a:bodyPr vert="horz" lIns="91440" tIns="45720" rIns="91440" bIns="45720" rtlCol="0" anchor="t">
            <a:normAutofit/>
          </a:bodyPr>
          <a:lstStyle/>
          <a:p>
            <a:pPr marL="0" indent="0" fontAlgn="base">
              <a:buNone/>
            </a:pPr>
            <a:r>
              <a:rPr lang="en-GB" sz="2600" b="0" i="0" u="none" strike="noStrike">
                <a:solidFill>
                  <a:schemeClr val="bg2">
                    <a:lumMod val="50000"/>
                  </a:schemeClr>
                </a:solidFill>
                <a:effectLst/>
                <a:latin typeface="Arial"/>
                <a:cs typeface="Arial"/>
              </a:rPr>
              <a:t>Please pray for three villages in Cambodia: </a:t>
            </a:r>
            <a:r>
              <a:rPr lang="en-GB" sz="2600" b="0" i="0" u="none" strike="noStrike" err="1">
                <a:solidFill>
                  <a:schemeClr val="bg2">
                    <a:lumMod val="50000"/>
                  </a:schemeClr>
                </a:solidFill>
                <a:effectLst/>
                <a:latin typeface="Arial"/>
                <a:cs typeface="Arial"/>
              </a:rPr>
              <a:t>Tropeangrun</a:t>
            </a:r>
            <a:r>
              <a:rPr lang="en-GB" sz="2600" b="0" i="0" u="none" strike="noStrike">
                <a:solidFill>
                  <a:schemeClr val="bg2">
                    <a:lumMod val="50000"/>
                  </a:schemeClr>
                </a:solidFill>
                <a:effectLst/>
                <a:latin typeface="Arial"/>
                <a:cs typeface="Arial"/>
              </a:rPr>
              <a:t>, </a:t>
            </a:r>
            <a:r>
              <a:rPr lang="en-GB" sz="2600" b="0" i="0" u="none" strike="noStrike" err="1">
                <a:solidFill>
                  <a:schemeClr val="bg2">
                    <a:lumMod val="50000"/>
                  </a:schemeClr>
                </a:solidFill>
                <a:effectLst/>
                <a:latin typeface="Arial"/>
                <a:cs typeface="Arial"/>
              </a:rPr>
              <a:t>Vehpous</a:t>
            </a:r>
            <a:r>
              <a:rPr lang="en-GB" sz="2600" b="0" i="0" u="none" strike="noStrike">
                <a:solidFill>
                  <a:schemeClr val="bg2">
                    <a:lumMod val="50000"/>
                  </a:schemeClr>
                </a:solidFill>
                <a:effectLst/>
                <a:latin typeface="Arial"/>
                <a:cs typeface="Arial"/>
              </a:rPr>
              <a:t> and </a:t>
            </a:r>
            <a:r>
              <a:rPr lang="en-GB" sz="2600" b="0" i="0" u="none" strike="noStrike" err="1">
                <a:solidFill>
                  <a:schemeClr val="bg2">
                    <a:lumMod val="50000"/>
                  </a:schemeClr>
                </a:solidFill>
                <a:effectLst/>
                <a:latin typeface="Arial"/>
                <a:cs typeface="Arial"/>
              </a:rPr>
              <a:t>Sveysaw</a:t>
            </a:r>
            <a:r>
              <a:rPr lang="en-GB" sz="2600" b="0" i="0" u="none" strike="noStrike">
                <a:solidFill>
                  <a:schemeClr val="bg2">
                    <a:lumMod val="50000"/>
                  </a:schemeClr>
                </a:solidFill>
                <a:effectLst/>
                <a:latin typeface="Arial"/>
                <a:cs typeface="Arial"/>
              </a:rPr>
              <a:t>. In these villages an evangelism programme has started. In two villages</a:t>
            </a:r>
            <a:r>
              <a:rPr lang="en-GB" sz="2600">
                <a:solidFill>
                  <a:schemeClr val="bg2">
                    <a:lumMod val="50000"/>
                  </a:schemeClr>
                </a:solidFill>
                <a:latin typeface="Arial"/>
                <a:cs typeface="Arial"/>
              </a:rPr>
              <a:t>, </a:t>
            </a:r>
            <a:r>
              <a:rPr lang="en-GB" sz="2600" b="0" i="0" u="none" strike="noStrike" err="1">
                <a:solidFill>
                  <a:schemeClr val="bg2">
                    <a:lumMod val="50000"/>
                  </a:schemeClr>
                </a:solidFill>
                <a:effectLst/>
                <a:latin typeface="Arial"/>
                <a:cs typeface="Arial"/>
              </a:rPr>
              <a:t>Sveysaw</a:t>
            </a:r>
            <a:r>
              <a:rPr lang="en-GB" sz="2600" b="0" i="0" u="none" strike="noStrike">
                <a:solidFill>
                  <a:schemeClr val="bg2">
                    <a:lumMod val="50000"/>
                  </a:schemeClr>
                </a:solidFill>
                <a:effectLst/>
                <a:latin typeface="Arial"/>
                <a:cs typeface="Arial"/>
              </a:rPr>
              <a:t> and </a:t>
            </a:r>
            <a:r>
              <a:rPr lang="en-GB" sz="2600" b="0" i="0" u="none" strike="noStrike" err="1">
                <a:solidFill>
                  <a:schemeClr val="bg2">
                    <a:lumMod val="50000"/>
                  </a:schemeClr>
                </a:solidFill>
                <a:effectLst/>
                <a:latin typeface="Arial"/>
                <a:cs typeface="Arial"/>
              </a:rPr>
              <a:t>Vehpous</a:t>
            </a:r>
            <a:r>
              <a:rPr lang="en-GB" sz="2600" b="0" i="0" u="none" strike="noStrike">
                <a:solidFill>
                  <a:schemeClr val="bg2">
                    <a:lumMod val="50000"/>
                  </a:schemeClr>
                </a:solidFill>
                <a:effectLst/>
                <a:latin typeface="Arial"/>
                <a:cs typeface="Arial"/>
              </a:rPr>
              <a:t>, churches have been established with a membership of 20 and 50 people respectively.</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518800B6-31A3-AC70-78C8-9B8CA79862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950372"/>
            <a:ext cx="2269550" cy="1907628"/>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0AC22484-6372-5DE8-AB7A-8297D6F052BD}"/>
              </a:ext>
            </a:extLst>
          </p:cNvPr>
          <p:cNvPicPr>
            <a:picLocks noChangeAspect="1"/>
          </p:cNvPicPr>
          <p:nvPr/>
        </p:nvPicPr>
        <p:blipFill>
          <a:blip r:embed="rId7"/>
          <a:stretch>
            <a:fillRect/>
          </a:stretch>
        </p:blipFill>
        <p:spPr>
          <a:xfrm>
            <a:off x="11063432" y="0"/>
            <a:ext cx="897801" cy="1600200"/>
          </a:xfrm>
          <a:prstGeom prst="rect">
            <a:avLst/>
          </a:prstGeom>
        </p:spPr>
      </p:pic>
      <p:sp>
        <p:nvSpPr>
          <p:cNvPr id="5" name="TextBox 4">
            <a:extLst>
              <a:ext uri="{FF2B5EF4-FFF2-40B4-BE49-F238E27FC236}">
                <a16:creationId xmlns:a16="http://schemas.microsoft.com/office/drawing/2014/main" id="{4C8E3787-37F2-1B9D-873C-AFAB42864D59}"/>
              </a:ext>
            </a:extLst>
          </p:cNvPr>
          <p:cNvSpPr txBox="1"/>
          <p:nvPr/>
        </p:nvSpPr>
        <p:spPr>
          <a:xfrm>
            <a:off x="10228333" y="6292850"/>
            <a:ext cx="2451887"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India</a:t>
            </a:r>
          </a:p>
        </p:txBody>
      </p:sp>
    </p:spTree>
    <p:extLst>
      <p:ext uri="{BB962C8B-B14F-4D97-AF65-F5344CB8AC3E}">
        <p14:creationId xmlns:p14="http://schemas.microsoft.com/office/powerpoint/2010/main" val="46959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3BB5CE-CAC1-97F1-2748-8B5E97109492}"/>
              </a:ext>
            </a:extLst>
          </p:cNvPr>
          <p:cNvSpPr/>
          <p:nvPr/>
        </p:nvSpPr>
        <p:spPr>
          <a:xfrm>
            <a:off x="-1" y="1"/>
            <a:ext cx="12199883" cy="6858000"/>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4981280-9FDF-243B-67CE-41510EB89DBA}"/>
              </a:ext>
            </a:extLst>
          </p:cNvPr>
          <p:cNvSpPr>
            <a:spLocks noGrp="1" noRot="1" noMove="1" noResize="1" noEditPoints="1" noAdjustHandles="1" noChangeArrowheads="1" noChangeShapeType="1"/>
          </p:cNvSpPr>
          <p:nvPr/>
        </p:nvSpPr>
        <p:spPr>
          <a:xfrm>
            <a:off x="-1" y="0"/>
            <a:ext cx="6881648" cy="6858000"/>
          </a:xfrm>
          <a:prstGeom prst="rect">
            <a:avLst/>
          </a:prstGeom>
          <a:gradFill flip="none" rotWithShape="1">
            <a:gsLst>
              <a:gs pos="0">
                <a:schemeClr val="tx1"/>
              </a:gs>
              <a:gs pos="50000">
                <a:schemeClr val="tx1">
                  <a:alpha val="50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F297B736-C522-CEBE-E766-07B184DD8BCA}"/>
              </a:ext>
            </a:extLst>
          </p:cNvPr>
          <p:cNvSpPr>
            <a:spLocks noGrp="1"/>
          </p:cNvSpPr>
          <p:nvPr>
            <p:ph idx="1"/>
          </p:nvPr>
        </p:nvSpPr>
        <p:spPr>
          <a:xfrm>
            <a:off x="838200" y="2044578"/>
            <a:ext cx="5465496" cy="2517130"/>
          </a:xfrm>
        </p:spPr>
        <p:txBody>
          <a:bodyPr>
            <a:normAutofit fontScale="92500" lnSpcReduction="10000"/>
          </a:bodyPr>
          <a:lstStyle/>
          <a:p>
            <a:pPr marL="0" indent="0">
              <a:lnSpc>
                <a:spcPct val="110000"/>
              </a:lnSpc>
              <a:buNone/>
            </a:pPr>
            <a:r>
              <a:rPr lang="en-GB" b="1">
                <a:solidFill>
                  <a:schemeClr val="bg1"/>
                </a:solidFill>
                <a:latin typeface="Arial" panose="020B0604020202020204" pitchFamily="34" charset="0"/>
                <a:cs typeface="Arial" panose="020B0604020202020204" pitchFamily="34" charset="0"/>
              </a:rPr>
              <a:t>Praise God for those who are responding to be trained as disciple makers. Pray that we would be able to train 5,000 disciple makers spread across BMS World Mission partners. </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518800B6-31A3-AC70-78C8-9B8CA79862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4950372"/>
            <a:ext cx="2269550" cy="1907628"/>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7F14623F-46BD-0152-67E0-3F793EAD7DA7}"/>
              </a:ext>
            </a:extLst>
          </p:cNvPr>
          <p:cNvPicPr>
            <a:picLocks noChangeAspect="1"/>
          </p:cNvPicPr>
          <p:nvPr/>
        </p:nvPicPr>
        <p:blipFill>
          <a:blip r:embed="rId7"/>
          <a:stretch>
            <a:fillRect/>
          </a:stretch>
        </p:blipFill>
        <p:spPr>
          <a:xfrm>
            <a:off x="11063432" y="0"/>
            <a:ext cx="897801" cy="1600200"/>
          </a:xfrm>
          <a:prstGeom prst="rect">
            <a:avLst/>
          </a:prstGeom>
        </p:spPr>
      </p:pic>
      <p:sp>
        <p:nvSpPr>
          <p:cNvPr id="3" name="TextBox 2">
            <a:extLst>
              <a:ext uri="{FF2B5EF4-FFF2-40B4-BE49-F238E27FC236}">
                <a16:creationId xmlns:a16="http://schemas.microsoft.com/office/drawing/2014/main" id="{5B5660EF-367A-85AC-4AE6-403CEA59CA72}"/>
              </a:ext>
            </a:extLst>
          </p:cNvPr>
          <p:cNvSpPr txBox="1"/>
          <p:nvPr/>
        </p:nvSpPr>
        <p:spPr>
          <a:xfrm>
            <a:off x="9837488" y="6292850"/>
            <a:ext cx="2451887"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Uganda</a:t>
            </a:r>
          </a:p>
        </p:txBody>
      </p:sp>
    </p:spTree>
    <p:extLst>
      <p:ext uri="{BB962C8B-B14F-4D97-AF65-F5344CB8AC3E}">
        <p14:creationId xmlns:p14="http://schemas.microsoft.com/office/powerpoint/2010/main" val="327621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CC9641-83D2-CF59-8F28-712F2171E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F8B35C9-A22F-4459-3447-8ECB926406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1568" y="1907628"/>
            <a:ext cx="3140674" cy="3042744"/>
          </a:xfrm>
          <a:prstGeom prst="rect">
            <a:avLst/>
          </a:prstGeom>
        </p:spPr>
      </p:pic>
      <p:pic>
        <p:nvPicPr>
          <p:cNvPr id="3" name="Picture 2" descr="A purple text on a black background&#10;&#10;Description automatically generated">
            <a:extLst>
              <a:ext uri="{FF2B5EF4-FFF2-40B4-BE49-F238E27FC236}">
                <a16:creationId xmlns:a16="http://schemas.microsoft.com/office/drawing/2014/main" id="{7F48ECD0-B800-4FF0-D5DD-126563EA24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2422" y="2593932"/>
            <a:ext cx="3118010" cy="1670136"/>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DDC8E24A-F223-3E2E-ECCB-A07BD96DAF68}"/>
              </a:ext>
            </a:extLst>
          </p:cNvPr>
          <p:cNvPicPr>
            <a:picLocks noChangeAspect="1"/>
          </p:cNvPicPr>
          <p:nvPr/>
        </p:nvPicPr>
        <p:blipFill>
          <a:blip r:embed="rId7"/>
          <a:stretch>
            <a:fillRect/>
          </a:stretch>
        </p:blipFill>
        <p:spPr>
          <a:xfrm>
            <a:off x="11063432" y="0"/>
            <a:ext cx="897801" cy="1600200"/>
          </a:xfrm>
          <a:prstGeom prst="rect">
            <a:avLst/>
          </a:prstGeom>
        </p:spPr>
      </p:pic>
    </p:spTree>
    <p:extLst>
      <p:ext uri="{BB962C8B-B14F-4D97-AF65-F5344CB8AC3E}">
        <p14:creationId xmlns:p14="http://schemas.microsoft.com/office/powerpoint/2010/main" val="10448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557E3B-708D-C2A9-80DE-8E7CFB6BE5D1}"/>
              </a:ext>
            </a:extLst>
          </p:cNvPr>
          <p:cNvPicPr>
            <a:picLocks noChangeAspect="1"/>
          </p:cNvPicPr>
          <p:nvPr/>
        </p:nvPicPr>
        <p:blipFill>
          <a:blip r:embed="rId3">
            <a:extLst>
              <a:ext uri="{28A0092B-C50C-407E-A947-70E740481C1C}">
                <a14:useLocalDpi xmlns:a14="http://schemas.microsoft.com/office/drawing/2010/main" val="0"/>
              </a:ext>
            </a:extLst>
          </a:blip>
          <a:srcRect l="25401" r="25401"/>
          <a:stretch/>
        </p:blipFill>
        <p:spPr>
          <a:xfrm>
            <a:off x="6272784" y="0"/>
            <a:ext cx="5919216" cy="6960721"/>
          </a:xfrm>
          <a:prstGeom prst="rect">
            <a:avLst/>
          </a:prstGeom>
        </p:spPr>
      </p:pic>
      <p:sp>
        <p:nvSpPr>
          <p:cNvPr id="3" name="Content Placeholder 2">
            <a:extLst>
              <a:ext uri="{FF2B5EF4-FFF2-40B4-BE49-F238E27FC236}">
                <a16:creationId xmlns:a16="http://schemas.microsoft.com/office/drawing/2014/main" id="{48D102DB-9DB0-46FF-B4BE-30AC8EBFDB59}"/>
              </a:ext>
            </a:extLst>
          </p:cNvPr>
          <p:cNvSpPr>
            <a:spLocks noGrp="1"/>
          </p:cNvSpPr>
          <p:nvPr>
            <p:ph idx="1"/>
          </p:nvPr>
        </p:nvSpPr>
        <p:spPr>
          <a:xfrm>
            <a:off x="541986" y="1766446"/>
            <a:ext cx="4974015" cy="3325108"/>
          </a:xfrm>
        </p:spPr>
        <p:txBody>
          <a:bodyPr vert="horz" lIns="91440" tIns="45720" rIns="91440" bIns="45720" rtlCol="0" anchor="t">
            <a:normAutofit/>
          </a:bodyPr>
          <a:lstStyle/>
          <a:p>
            <a:pPr marL="0" indent="0">
              <a:buNone/>
            </a:pPr>
            <a:r>
              <a:rPr lang="en-GB" sz="2600">
                <a:solidFill>
                  <a:schemeClr val="bg2">
                    <a:lumMod val="50000"/>
                  </a:schemeClr>
                </a:solidFill>
                <a:latin typeface="Arial"/>
                <a:cs typeface="Arial"/>
              </a:rPr>
              <a:t>Pray for Israel and the Occupied Palestinian Territories. Pray for the Church and the ongoing conflict causing a high number of casualties and fatalities every day. Pray for peace in every part of the country and for the growth and progress of spiritual service.</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286A4245-C5C3-C8AD-35F1-FC4A74B73C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950373"/>
            <a:ext cx="2253104" cy="1907628"/>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546CA158-2E0D-FE27-C35D-88BBE712DAF4}"/>
              </a:ext>
            </a:extLst>
          </p:cNvPr>
          <p:cNvPicPr>
            <a:picLocks noChangeAspect="1"/>
          </p:cNvPicPr>
          <p:nvPr/>
        </p:nvPicPr>
        <p:blipFill>
          <a:blip r:embed="rId7"/>
          <a:stretch>
            <a:fillRect/>
          </a:stretch>
        </p:blipFill>
        <p:spPr>
          <a:xfrm>
            <a:off x="11063432" y="0"/>
            <a:ext cx="897801" cy="1600200"/>
          </a:xfrm>
          <a:prstGeom prst="rect">
            <a:avLst/>
          </a:prstGeom>
        </p:spPr>
      </p:pic>
      <p:sp>
        <p:nvSpPr>
          <p:cNvPr id="5" name="TextBox 4">
            <a:extLst>
              <a:ext uri="{FF2B5EF4-FFF2-40B4-BE49-F238E27FC236}">
                <a16:creationId xmlns:a16="http://schemas.microsoft.com/office/drawing/2014/main" id="{B481AAC5-0745-98E4-2AFA-F97B65320A6D}"/>
              </a:ext>
            </a:extLst>
          </p:cNvPr>
          <p:cNvSpPr txBox="1"/>
          <p:nvPr/>
        </p:nvSpPr>
        <p:spPr>
          <a:xfrm>
            <a:off x="9597155" y="6292850"/>
            <a:ext cx="3083066"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Palestine</a:t>
            </a:r>
          </a:p>
        </p:txBody>
      </p:sp>
    </p:spTree>
    <p:extLst>
      <p:ext uri="{BB962C8B-B14F-4D97-AF65-F5344CB8AC3E}">
        <p14:creationId xmlns:p14="http://schemas.microsoft.com/office/powerpoint/2010/main" val="115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5F41AD-8C08-F571-6195-21941D5FBF44}"/>
              </a:ext>
            </a:extLst>
          </p:cNvPr>
          <p:cNvPicPr>
            <a:picLocks noChangeAspect="1"/>
          </p:cNvPicPr>
          <p:nvPr/>
        </p:nvPicPr>
        <p:blipFill>
          <a:blip r:embed="rId3">
            <a:extLst>
              <a:ext uri="{28A0092B-C50C-407E-A947-70E740481C1C}">
                <a14:useLocalDpi xmlns:a14="http://schemas.microsoft.com/office/drawing/2010/main" val="0"/>
              </a:ext>
            </a:extLst>
          </a:blip>
          <a:srcRect l="32" r="32"/>
          <a:stretch/>
        </p:blipFill>
        <p:spPr>
          <a:xfrm>
            <a:off x="7883" y="0"/>
            <a:ext cx="12184118" cy="6858000"/>
          </a:xfrm>
          <a:prstGeom prst="rect">
            <a:avLst/>
          </a:prstGeom>
        </p:spPr>
      </p:pic>
      <p:sp>
        <p:nvSpPr>
          <p:cNvPr id="14" name="Rectangle 13">
            <a:extLst>
              <a:ext uri="{FF2B5EF4-FFF2-40B4-BE49-F238E27FC236}">
                <a16:creationId xmlns:a16="http://schemas.microsoft.com/office/drawing/2014/main" id="{B20F50DA-E070-328B-484B-8A9A87710EE8}"/>
              </a:ext>
            </a:extLst>
          </p:cNvPr>
          <p:cNvSpPr>
            <a:spLocks noGrp="1" noRot="1" noMove="1" noResize="1" noEditPoints="1" noAdjustHandles="1" noChangeArrowheads="1" noChangeShapeType="1"/>
          </p:cNvSpPr>
          <p:nvPr/>
        </p:nvSpPr>
        <p:spPr>
          <a:xfrm>
            <a:off x="0" y="0"/>
            <a:ext cx="6881648" cy="6858000"/>
          </a:xfrm>
          <a:prstGeom prst="rect">
            <a:avLst/>
          </a:prstGeom>
          <a:gradFill flip="none" rotWithShape="1">
            <a:gsLst>
              <a:gs pos="0">
                <a:schemeClr val="tx1"/>
              </a:gs>
              <a:gs pos="50000">
                <a:schemeClr val="tx1">
                  <a:alpha val="50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15764F73-94AD-23F5-F8ED-CB671F617F45}"/>
              </a:ext>
            </a:extLst>
          </p:cNvPr>
          <p:cNvSpPr>
            <a:spLocks noGrp="1"/>
          </p:cNvSpPr>
          <p:nvPr>
            <p:ph idx="1"/>
          </p:nvPr>
        </p:nvSpPr>
        <p:spPr>
          <a:xfrm>
            <a:off x="705593" y="1163626"/>
            <a:ext cx="5978428" cy="4201394"/>
          </a:xfrm>
        </p:spPr>
        <p:txBody>
          <a:bodyPr vert="horz" lIns="91440" tIns="45720" rIns="91440" bIns="45720" rtlCol="0" anchor="t">
            <a:normAutofit/>
          </a:bodyPr>
          <a:lstStyle/>
          <a:p>
            <a:pPr marL="0" indent="0">
              <a:lnSpc>
                <a:spcPct val="120000"/>
              </a:lnSpc>
              <a:buNone/>
            </a:pPr>
            <a:r>
              <a:rPr lang="en-GB" sz="2600" b="1">
                <a:solidFill>
                  <a:schemeClr val="bg1"/>
                </a:solidFill>
                <a:latin typeface="Arial"/>
                <a:cs typeface="Arial"/>
              </a:rPr>
              <a:t>Pray for the village of </a:t>
            </a:r>
            <a:r>
              <a:rPr lang="en-GB" sz="2600" b="1" err="1">
                <a:solidFill>
                  <a:schemeClr val="bg1"/>
                </a:solidFill>
                <a:latin typeface="Arial"/>
                <a:cs typeface="Arial"/>
              </a:rPr>
              <a:t>Amdir</a:t>
            </a:r>
            <a:r>
              <a:rPr lang="en-GB" sz="2600" b="1">
                <a:solidFill>
                  <a:schemeClr val="bg1"/>
                </a:solidFill>
                <a:latin typeface="Arial"/>
                <a:cs typeface="Arial"/>
              </a:rPr>
              <a:t>, in Mauritania, which has been suffering from a water shortage due to their well collapsing. Pray that a new well can be built and that the inhabitants of the village will gain access to a source of water.</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286A4245-C5C3-C8AD-35F1-FC4A74B73C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950373"/>
            <a:ext cx="2253104" cy="1907628"/>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9383D849-558A-865A-F2CB-0DF1B40BF454}"/>
              </a:ext>
            </a:extLst>
          </p:cNvPr>
          <p:cNvPicPr>
            <a:picLocks noChangeAspect="1"/>
          </p:cNvPicPr>
          <p:nvPr/>
        </p:nvPicPr>
        <p:blipFill>
          <a:blip r:embed="rId7"/>
          <a:stretch>
            <a:fillRect/>
          </a:stretch>
        </p:blipFill>
        <p:spPr>
          <a:xfrm>
            <a:off x="11063432" y="0"/>
            <a:ext cx="897801" cy="1600200"/>
          </a:xfrm>
          <a:prstGeom prst="rect">
            <a:avLst/>
          </a:prstGeom>
        </p:spPr>
      </p:pic>
      <p:sp>
        <p:nvSpPr>
          <p:cNvPr id="3" name="TextBox 2">
            <a:extLst>
              <a:ext uri="{FF2B5EF4-FFF2-40B4-BE49-F238E27FC236}">
                <a16:creationId xmlns:a16="http://schemas.microsoft.com/office/drawing/2014/main" id="{DA82B198-57D1-9672-0E85-FB7471AC9468}"/>
              </a:ext>
            </a:extLst>
          </p:cNvPr>
          <p:cNvSpPr txBox="1"/>
          <p:nvPr/>
        </p:nvSpPr>
        <p:spPr>
          <a:xfrm>
            <a:off x="9945113" y="6292850"/>
            <a:ext cx="2735108"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Tunisia</a:t>
            </a:r>
          </a:p>
        </p:txBody>
      </p:sp>
    </p:spTree>
    <p:extLst>
      <p:ext uri="{BB962C8B-B14F-4D97-AF65-F5344CB8AC3E}">
        <p14:creationId xmlns:p14="http://schemas.microsoft.com/office/powerpoint/2010/main" val="187604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CC9641-83D2-CF59-8F28-712F2171E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832A563B-F615-AC02-BFFB-5115A8AD07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0042" y="1868214"/>
            <a:ext cx="3222038" cy="3121572"/>
          </a:xfrm>
          <a:prstGeom prst="rect">
            <a:avLst/>
          </a:prstGeom>
        </p:spPr>
      </p:pic>
      <p:pic>
        <p:nvPicPr>
          <p:cNvPr id="3" name="Picture 2" descr="A green and black logo&#10;&#10;Description automatically generated">
            <a:extLst>
              <a:ext uri="{FF2B5EF4-FFF2-40B4-BE49-F238E27FC236}">
                <a16:creationId xmlns:a16="http://schemas.microsoft.com/office/drawing/2014/main" id="{4AAA87D9-58F8-5E5B-4DCC-B992DDFCF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369" y="2863821"/>
            <a:ext cx="2711589" cy="1130358"/>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9F3644F5-A68C-6D2A-F246-50D13BD47153}"/>
              </a:ext>
            </a:extLst>
          </p:cNvPr>
          <p:cNvPicPr>
            <a:picLocks noChangeAspect="1"/>
          </p:cNvPicPr>
          <p:nvPr/>
        </p:nvPicPr>
        <p:blipFill>
          <a:blip r:embed="rId7"/>
          <a:stretch>
            <a:fillRect/>
          </a:stretch>
        </p:blipFill>
        <p:spPr>
          <a:xfrm>
            <a:off x="11063432" y="0"/>
            <a:ext cx="897801" cy="1600200"/>
          </a:xfrm>
          <a:prstGeom prst="rect">
            <a:avLst/>
          </a:prstGeom>
        </p:spPr>
      </p:pic>
    </p:spTree>
    <p:extLst>
      <p:ext uri="{BB962C8B-B14F-4D97-AF65-F5344CB8AC3E}">
        <p14:creationId xmlns:p14="http://schemas.microsoft.com/office/powerpoint/2010/main" val="309684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9AF778-3F19-57DA-6E2C-0E2FF6867767}"/>
              </a:ext>
            </a:extLst>
          </p:cNvPr>
          <p:cNvSpPr/>
          <p:nvPr/>
        </p:nvSpPr>
        <p:spPr>
          <a:xfrm>
            <a:off x="7883" y="0"/>
            <a:ext cx="12192000" cy="6858000"/>
          </a:xfrm>
          <a:prstGeom prst="rect">
            <a:avLst/>
          </a:prstGeom>
          <a:blipFill>
            <a:blip r:embed="rId3">
              <a:extLst>
                <a:ext uri="{28A0092B-C50C-407E-A947-70E740481C1C}">
                  <a14:useLocalDpi xmlns:a14="http://schemas.microsoft.com/office/drawing/2010/main" val="0"/>
                </a:ext>
              </a:extLst>
            </a:blip>
            <a:stretch>
              <a:fillRect l="-944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8D102DB-9DB0-46FF-B4BE-30AC8EBFDB59}"/>
              </a:ext>
            </a:extLst>
          </p:cNvPr>
          <p:cNvSpPr>
            <a:spLocks noGrp="1"/>
          </p:cNvSpPr>
          <p:nvPr>
            <p:ph idx="1"/>
          </p:nvPr>
        </p:nvSpPr>
        <p:spPr>
          <a:xfrm>
            <a:off x="880248" y="1548730"/>
            <a:ext cx="4974015" cy="3121528"/>
          </a:xfrm>
        </p:spPr>
        <p:txBody>
          <a:bodyPr>
            <a:normAutofit/>
          </a:bodyPr>
          <a:lstStyle/>
          <a:p>
            <a:pPr marL="0" indent="0">
              <a:buNone/>
            </a:pPr>
            <a:r>
              <a:rPr lang="en-GB" sz="2600">
                <a:solidFill>
                  <a:schemeClr val="bg2">
                    <a:lumMod val="50000"/>
                  </a:schemeClr>
                </a:solidFill>
                <a:latin typeface="Arial" panose="020B0604020202020204" pitchFamily="34" charset="0"/>
                <a:cs typeface="Arial" panose="020B0604020202020204" pitchFamily="34" charset="0"/>
              </a:rPr>
              <a:t>Pray for forcibly displaced people who get stuck in refugee camps and similar settings, sometimes for years or decades. Lift up those in your life – including yourself if appropriate – who feel stuck in their journey of faith.</a:t>
            </a:r>
          </a:p>
        </p:txBody>
      </p:sp>
      <p:pic>
        <p:nvPicPr>
          <p:cNvPr id="4" name="Picture 2">
            <a:extLst>
              <a:ext uri="{FF2B5EF4-FFF2-40B4-BE49-F238E27FC236}">
                <a16:creationId xmlns:a16="http://schemas.microsoft.com/office/drawing/2014/main" id="{2412B069-1003-F240-825D-6F960C201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 y="5727700"/>
            <a:ext cx="12192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8D4470FF-A80C-B6AF-E3F9-67748AE5F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947153"/>
            <a:ext cx="2273379" cy="1910847"/>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CB7D497D-0BB2-3CF8-274B-8C51441C351A}"/>
              </a:ext>
            </a:extLst>
          </p:cNvPr>
          <p:cNvPicPr>
            <a:picLocks noChangeAspect="1"/>
          </p:cNvPicPr>
          <p:nvPr/>
        </p:nvPicPr>
        <p:blipFill>
          <a:blip r:embed="rId7"/>
          <a:stretch>
            <a:fillRect/>
          </a:stretch>
        </p:blipFill>
        <p:spPr>
          <a:xfrm>
            <a:off x="11063432" y="0"/>
            <a:ext cx="897801" cy="1600200"/>
          </a:xfrm>
          <a:prstGeom prst="rect">
            <a:avLst/>
          </a:prstGeom>
        </p:spPr>
      </p:pic>
      <p:sp>
        <p:nvSpPr>
          <p:cNvPr id="5" name="TextBox 4">
            <a:extLst>
              <a:ext uri="{FF2B5EF4-FFF2-40B4-BE49-F238E27FC236}">
                <a16:creationId xmlns:a16="http://schemas.microsoft.com/office/drawing/2014/main" id="{F15B5008-7135-2918-4CC7-F80B25579904}"/>
              </a:ext>
            </a:extLst>
          </p:cNvPr>
          <p:cNvSpPr txBox="1"/>
          <p:nvPr/>
        </p:nvSpPr>
        <p:spPr>
          <a:xfrm>
            <a:off x="9710443" y="6292850"/>
            <a:ext cx="2969778" cy="415498"/>
          </a:xfrm>
          <a:prstGeom prst="rect">
            <a:avLst/>
          </a:prstGeom>
          <a:noFill/>
        </p:spPr>
        <p:txBody>
          <a:bodyPr wrap="square" lIns="91440" tIns="45720" rIns="91440" bIns="45720" rtlCol="0" anchor="t">
            <a:spAutoFit/>
          </a:bodyPr>
          <a:lstStyle/>
          <a:p>
            <a:r>
              <a:rPr lang="en-GB" sz="2100">
                <a:solidFill>
                  <a:schemeClr val="bg1"/>
                </a:solidFill>
                <a:latin typeface="Arial"/>
                <a:cs typeface="Arial"/>
              </a:rPr>
              <a:t>Photo: Poland</a:t>
            </a:r>
          </a:p>
        </p:txBody>
      </p:sp>
      <p:sp>
        <p:nvSpPr>
          <p:cNvPr id="6" name="TextBox 5">
            <a:extLst>
              <a:ext uri="{FF2B5EF4-FFF2-40B4-BE49-F238E27FC236}">
                <a16:creationId xmlns:a16="http://schemas.microsoft.com/office/drawing/2014/main" id="{59E66E12-EABB-E69A-2B21-B080EEF40828}"/>
              </a:ext>
            </a:extLst>
          </p:cNvPr>
          <p:cNvSpPr txBox="1"/>
          <p:nvPr/>
        </p:nvSpPr>
        <p:spPr>
          <a:xfrm>
            <a:off x="6096000" y="0"/>
            <a:ext cx="3884177" cy="307777"/>
          </a:xfrm>
          <a:prstGeom prst="rect">
            <a:avLst/>
          </a:prstGeom>
          <a:noFill/>
        </p:spPr>
        <p:txBody>
          <a:bodyPr wrap="square" rtlCol="0">
            <a:spAutoFit/>
          </a:bodyPr>
          <a:lstStyle/>
          <a:p>
            <a:r>
              <a:rPr lang="en-GB" sz="1400">
                <a:solidFill>
                  <a:schemeClr val="bg1"/>
                </a:solidFill>
                <a:effectLst/>
                <a:latin typeface="Arial" panose="020B0604020202020204" pitchFamily="34" charset="0"/>
                <a:cs typeface="Arial" panose="020B0604020202020204" pitchFamily="34" charset="0"/>
              </a:rPr>
              <a:t>Credit: © Chris Hoskins for BMS World Mission</a:t>
            </a:r>
          </a:p>
        </p:txBody>
      </p:sp>
    </p:spTree>
    <p:extLst>
      <p:ext uri="{BB962C8B-B14F-4D97-AF65-F5344CB8AC3E}">
        <p14:creationId xmlns:p14="http://schemas.microsoft.com/office/powerpoint/2010/main" val="1590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bf8e561-faf8-47d1-9a4f-b313cdc94a3c">COMMS-1999689070-1785587</_dlc_DocId>
    <TaxCatchAll xmlns="0bf8e561-faf8-47d1-9a4f-b313cdc94a3c" xsi:nil="true"/>
    <_dlc_DocIdUrl xmlns="0bf8e561-faf8-47d1-9a4f-b313cdc94a3c">
      <Url>https://bmsworldmission.sharepoint.com/sites/comms/_layouts/15/DocIdRedir.aspx?ID=COMMS-1999689070-1785587</Url>
      <Description>COMMS-1999689070-1785587</Description>
    </_dlc_DocIdUrl>
    <lcf76f155ced4ddcb4097134ff3c332f xmlns="0b7ae917-33e5-4d7d-9ba2-273177014d95">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20" ma:contentTypeDescription="Create a new document." ma:contentTypeScope="" ma:versionID="77f099c45f819b4cb7866f68280003ac">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22a54fc611e3e0215ab35efa8bed7149"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868f3b-47b8-424a-b4f4-0a072a9e1928}" ma:internalName="TaxCatchAll" ma:showField="CatchAllData" ma:web="0bf8e561-faf8-47d1-9a4f-b313cdc94a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f31164-ab27-43e1-b3a7-22e5b811c354"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90A1F9-43FD-419E-A7D5-AE0224F88D12}">
  <ds:schemaRefs>
    <ds:schemaRef ds:uri="0b7ae917-33e5-4d7d-9ba2-273177014d95"/>
    <ds:schemaRef ds:uri="0bf8e561-faf8-47d1-9a4f-b313cdc94a3c"/>
    <ds:schemaRef ds:uri="fc5a6eb6-4c53-486d-ac6d-931fa7b3282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B4082-39A5-413A-A5F8-32FBDC3D7B39}">
  <ds:schemaRefs>
    <ds:schemaRef ds:uri="http://schemas.microsoft.com/sharepoint/events"/>
  </ds:schemaRefs>
</ds:datastoreItem>
</file>

<file path=customXml/itemProps3.xml><?xml version="1.0" encoding="utf-8"?>
<ds:datastoreItem xmlns:ds="http://schemas.openxmlformats.org/officeDocument/2006/customXml" ds:itemID="{C7729AA9-6A9C-4DEC-888F-B2A86C759169}">
  <ds:schemaRefs>
    <ds:schemaRef ds:uri="http://schemas.microsoft.com/sharepoint/v3/contenttype/forms"/>
  </ds:schemaRefs>
</ds:datastoreItem>
</file>

<file path=customXml/itemProps4.xml><?xml version="1.0" encoding="utf-8"?>
<ds:datastoreItem xmlns:ds="http://schemas.openxmlformats.org/officeDocument/2006/customXml" ds:itemID="{47B9A31D-9868-4474-A914-8A2F7E70B122}">
  <ds:schemaRefs>
    <ds:schemaRef ds:uri="0b7ae917-33e5-4d7d-9ba2-273177014d95"/>
    <ds:schemaRef ds:uri="0bf8e561-faf8-47d1-9a4f-b313cdc94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Widescreen</PresentationFormat>
  <Paragraphs>49</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Brown</dc:creator>
  <cp:lastModifiedBy>Ruth Whiter</cp:lastModifiedBy>
  <cp:revision>2</cp:revision>
  <dcterms:created xsi:type="dcterms:W3CDTF">2023-07-07T13:44:53Z</dcterms:created>
  <dcterms:modified xsi:type="dcterms:W3CDTF">2024-01-31T15:57:51Z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c5e43841-dac7-49b3-ab2b-ea2eafcf08ea</vt:lpwstr>
  </property>
  <property fmtid="{D5CDD505-2E9C-101B-9397-08002B2CF9AE}" pid="4" name="ContentTypeId">
    <vt:lpwstr>0x010100E1DB725B14A0634986408BE87C8651A8</vt:lpwstr>
  </property>
</Properties>
</file>