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56" r:id="rId6"/>
    <p:sldId id="257" r:id="rId7"/>
    <p:sldId id="258" r:id="rId8"/>
    <p:sldId id="259" r:id="rId9"/>
    <p:sldId id="260" r:id="rId10"/>
    <p:sldId id="261"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2FB856-F8D6-0C8A-44BA-D0697E989981}" name="Laura Durrant" initials="LD" userId="S::ldurrant@bmsworldmission.org::0aa7534d-433c-4396-8972-80d0a2e9b25d" providerId="AD"/>
  <p188:author id="{A0E4F2BC-30AA-6DBB-5505-6389AC529F5B}" name="Hannah Watson" initials="HW" userId="S::hwatson@bmsworldmission.org::f72bc5f7-1169-4816-ae18-cf7b6594fd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EB677A-43D5-42D0-86E4-6D71A8EB13DE}" v="7" dt="2023-12-05T11:21:06.749"/>
    <p1510:client id="{7AAD97C6-2FD6-4F23-2AC5-ACBD083C0EDC}" v="1" dt="2023-12-05T12:23:02.602"/>
    <p1510:client id="{9C9A709A-D61C-4135-9952-8001E5A197A1}" v="3" dt="2023-12-04T16:48:29.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75061" autoAdjust="0"/>
  </p:normalViewPr>
  <p:slideViewPr>
    <p:cSldViewPr snapToGrid="0">
      <p:cViewPr varScale="1">
        <p:scale>
          <a:sx n="83" d="100"/>
          <a:sy n="83" d="100"/>
        </p:scale>
        <p:origin x="15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atson" userId="S::hwatson@bmsworldmission.org::f72bc5f7-1169-4816-ae18-cf7b6594fdf7" providerId="AD" clId="Web-{9AD466C2-AA55-10C2-C220-0E49566D3F0F}"/>
    <pc:docChg chg="addSld delSld modSld">
      <pc:chgData name="Hannah Watson" userId="S::hwatson@bmsworldmission.org::f72bc5f7-1169-4816-ae18-cf7b6594fdf7" providerId="AD" clId="Web-{9AD466C2-AA55-10C2-C220-0E49566D3F0F}" dt="2023-11-28T15:29:36.546" v="10"/>
      <pc:docMkLst>
        <pc:docMk/>
      </pc:docMkLst>
      <pc:sldChg chg="addSp delSp modSp add del">
        <pc:chgData name="Hannah Watson" userId="S::hwatson@bmsworldmission.org::f72bc5f7-1169-4816-ae18-cf7b6594fdf7" providerId="AD" clId="Web-{9AD466C2-AA55-10C2-C220-0E49566D3F0F}" dt="2023-11-28T15:29:30.812" v="9"/>
        <pc:sldMkLst>
          <pc:docMk/>
          <pc:sldMk cId="1054181068" sldId="256"/>
        </pc:sldMkLst>
        <pc:spChg chg="add del mod">
          <ac:chgData name="Hannah Watson" userId="S::hwatson@bmsworldmission.org::f72bc5f7-1169-4816-ae18-cf7b6594fdf7" providerId="AD" clId="Web-{9AD466C2-AA55-10C2-C220-0E49566D3F0F}" dt="2023-11-28T15:29:27.999" v="8"/>
          <ac:spMkLst>
            <pc:docMk/>
            <pc:sldMk cId="1054181068" sldId="256"/>
            <ac:spMk id="6" creationId="{45F9CFE5-A3BB-241B-EAF7-255DD4FF78EE}"/>
          </ac:spMkLst>
        </pc:spChg>
        <pc:spChg chg="add del mod">
          <ac:chgData name="Hannah Watson" userId="S::hwatson@bmsworldmission.org::f72bc5f7-1169-4816-ae18-cf7b6594fdf7" providerId="AD" clId="Web-{9AD466C2-AA55-10C2-C220-0E49566D3F0F}" dt="2023-11-28T15:29:30.812" v="9"/>
          <ac:spMkLst>
            <pc:docMk/>
            <pc:sldMk cId="1054181068" sldId="256"/>
            <ac:spMk id="7" creationId="{86C3BEB6-3A62-DF41-12E3-8D8FA8BF8C51}"/>
          </ac:spMkLst>
        </pc:spChg>
      </pc:sldChg>
      <pc:sldChg chg="new del">
        <pc:chgData name="Hannah Watson" userId="S::hwatson@bmsworldmission.org::f72bc5f7-1169-4816-ae18-cf7b6594fdf7" providerId="AD" clId="Web-{9AD466C2-AA55-10C2-C220-0E49566D3F0F}" dt="2023-11-28T15:29:25.327" v="7"/>
        <pc:sldMkLst>
          <pc:docMk/>
          <pc:sldMk cId="3898050026" sldId="257"/>
        </pc:sldMkLst>
      </pc:sldChg>
      <pc:sldChg chg="add replId">
        <pc:chgData name="Hannah Watson" userId="S::hwatson@bmsworldmission.org::f72bc5f7-1169-4816-ae18-cf7b6594fdf7" providerId="AD" clId="Web-{9AD466C2-AA55-10C2-C220-0E49566D3F0F}" dt="2023-11-28T15:29:36.546" v="10"/>
        <pc:sldMkLst>
          <pc:docMk/>
          <pc:sldMk cId="4053913062" sldId="257"/>
        </pc:sldMkLst>
      </pc:sldChg>
    </pc:docChg>
  </pc:docChgLst>
  <pc:docChgLst>
    <pc:chgData name="Mike Brown" userId="28cd09e2-b948-4070-94ee-0b346b3917c7" providerId="ADAL" clId="{60EB677A-43D5-42D0-86E4-6D71A8EB13DE}"/>
    <pc:docChg chg="undo custSel modSld">
      <pc:chgData name="Mike Brown" userId="28cd09e2-b948-4070-94ee-0b346b3917c7" providerId="ADAL" clId="{60EB677A-43D5-42D0-86E4-6D71A8EB13DE}" dt="2023-12-05T11:20:35.968" v="29" actId="1076"/>
      <pc:docMkLst>
        <pc:docMk/>
      </pc:docMkLst>
      <pc:sldChg chg="addSp modSp mod">
        <pc:chgData name="Mike Brown" userId="28cd09e2-b948-4070-94ee-0b346b3917c7" providerId="ADAL" clId="{60EB677A-43D5-42D0-86E4-6D71A8EB13DE}" dt="2023-11-24T16:10:04.873" v="27" actId="1037"/>
        <pc:sldMkLst>
          <pc:docMk/>
          <pc:sldMk cId="1054181068" sldId="256"/>
        </pc:sldMkLst>
        <pc:picChg chg="add mod">
          <ac:chgData name="Mike Brown" userId="28cd09e2-b948-4070-94ee-0b346b3917c7" providerId="ADAL" clId="{60EB677A-43D5-42D0-86E4-6D71A8EB13DE}" dt="2023-11-24T16:10:04.873" v="27" actId="1037"/>
          <ac:picMkLst>
            <pc:docMk/>
            <pc:sldMk cId="1054181068" sldId="256"/>
            <ac:picMk id="8" creationId="{C084D624-3D5D-8DE5-CC7E-42DA5F2ADC9F}"/>
          </ac:picMkLst>
        </pc:picChg>
      </pc:sldChg>
      <pc:sldChg chg="modSp mod">
        <pc:chgData name="Mike Brown" userId="28cd09e2-b948-4070-94ee-0b346b3917c7" providerId="ADAL" clId="{60EB677A-43D5-42D0-86E4-6D71A8EB13DE}" dt="2023-12-05T11:20:35.968" v="29" actId="1076"/>
        <pc:sldMkLst>
          <pc:docMk/>
          <pc:sldMk cId="308988342" sldId="259"/>
        </pc:sldMkLst>
        <pc:picChg chg="mod">
          <ac:chgData name="Mike Brown" userId="28cd09e2-b948-4070-94ee-0b346b3917c7" providerId="ADAL" clId="{60EB677A-43D5-42D0-86E4-6D71A8EB13DE}" dt="2023-12-05T11:20:35.968" v="29" actId="1076"/>
          <ac:picMkLst>
            <pc:docMk/>
            <pc:sldMk cId="308988342" sldId="259"/>
            <ac:picMk id="7" creationId="{8DB3F450-B618-2BE8-4D4A-9218E84FF871}"/>
          </ac:picMkLst>
        </pc:picChg>
        <pc:picChg chg="mod">
          <ac:chgData name="Mike Brown" userId="28cd09e2-b948-4070-94ee-0b346b3917c7" providerId="ADAL" clId="{60EB677A-43D5-42D0-86E4-6D71A8EB13DE}" dt="2023-12-05T11:20:35.968" v="29" actId="1076"/>
          <ac:picMkLst>
            <pc:docMk/>
            <pc:sldMk cId="308988342" sldId="259"/>
            <ac:picMk id="12" creationId="{CE355EB6-3D7C-B0C4-29EB-5A99073FF5C0}"/>
          </ac:picMkLst>
        </pc:picChg>
        <pc:picChg chg="mod">
          <ac:chgData name="Mike Brown" userId="28cd09e2-b948-4070-94ee-0b346b3917c7" providerId="ADAL" clId="{60EB677A-43D5-42D0-86E4-6D71A8EB13DE}" dt="2023-12-05T11:20:35.968" v="29" actId="1076"/>
          <ac:picMkLst>
            <pc:docMk/>
            <pc:sldMk cId="308988342" sldId="259"/>
            <ac:picMk id="14" creationId="{5BD364A6-311F-1294-CAC8-CB46F09326D0}"/>
          </ac:picMkLst>
        </pc:picChg>
      </pc:sldChg>
    </pc:docChg>
  </pc:docChgLst>
  <pc:docChgLst>
    <pc:chgData name="Hannah Watson" userId="f72bc5f7-1169-4816-ae18-cf7b6594fdf7" providerId="ADAL" clId="{9C9A709A-D61C-4135-9952-8001E5A197A1}"/>
    <pc:docChg chg="undo redo custSel addSld delSld modSld">
      <pc:chgData name="Hannah Watson" userId="f72bc5f7-1169-4816-ae18-cf7b6594fdf7" providerId="ADAL" clId="{9C9A709A-D61C-4135-9952-8001E5A197A1}" dt="2023-12-04T16:50:30.428" v="2281" actId="20577"/>
      <pc:docMkLst>
        <pc:docMk/>
      </pc:docMkLst>
      <pc:sldChg chg="delSp modSp mod modCm modNotesTx">
        <pc:chgData name="Hannah Watson" userId="f72bc5f7-1169-4816-ae18-cf7b6594fdf7" providerId="ADAL" clId="{9C9A709A-D61C-4135-9952-8001E5A197A1}" dt="2023-12-04T16:48:51.012" v="2253" actId="20577"/>
        <pc:sldMkLst>
          <pc:docMk/>
          <pc:sldMk cId="1054181068" sldId="256"/>
        </pc:sldMkLst>
        <pc:spChg chg="mod">
          <ac:chgData name="Hannah Watson" userId="f72bc5f7-1169-4816-ae18-cf7b6594fdf7" providerId="ADAL" clId="{9C9A709A-D61C-4135-9952-8001E5A197A1}" dt="2023-11-28T15:49:30.794" v="108" actId="404"/>
          <ac:spMkLst>
            <pc:docMk/>
            <pc:sldMk cId="1054181068" sldId="256"/>
            <ac:spMk id="6" creationId="{45F9CFE5-A3BB-241B-EAF7-255DD4FF78EE}"/>
          </ac:spMkLst>
        </pc:spChg>
        <pc:spChg chg="del mod">
          <ac:chgData name="Hannah Watson" userId="f72bc5f7-1169-4816-ae18-cf7b6594fdf7" providerId="ADAL" clId="{9C9A709A-D61C-4135-9952-8001E5A197A1}" dt="2023-11-28T15:48:50.409" v="1" actId="478"/>
          <ac:spMkLst>
            <pc:docMk/>
            <pc:sldMk cId="1054181068" sldId="256"/>
            <ac:spMk id="7" creationId="{86C3BEB6-3A62-DF41-12E3-8D8FA8BF8C51}"/>
          </ac:spMkLst>
        </pc:spChg>
        <pc:extLst>
          <p:ext xmlns:p="http://schemas.openxmlformats.org/presentationml/2006/main" uri="{D6D511B9-2390-475A-947B-AFAB55BFBCF1}">
            <pc226:cmChg xmlns:pc226="http://schemas.microsoft.com/office/powerpoint/2022/06/main/command" chg="">
              <pc226:chgData name="Hannah Watson" userId="f72bc5f7-1169-4816-ae18-cf7b6594fdf7" providerId="ADAL" clId="{9C9A709A-D61C-4135-9952-8001E5A197A1}" dt="2023-12-04T16:48:00.294" v="2246"/>
              <pc2:cmMkLst xmlns:pc2="http://schemas.microsoft.com/office/powerpoint/2019/9/main/command">
                <pc:docMk/>
                <pc:sldMk cId="1054181068" sldId="256"/>
                <pc2:cmMk id="{32935F54-DCFD-450C-A17F-26755A1AA954}"/>
              </pc2:cmMkLst>
              <pc226:cmRplyChg chg="add">
                <pc226:chgData name="Hannah Watson" userId="f72bc5f7-1169-4816-ae18-cf7b6594fdf7" providerId="ADAL" clId="{9C9A709A-D61C-4135-9952-8001E5A197A1}" dt="2023-12-04T16:48:00.294" v="2246"/>
                <pc2:cmRplyMkLst xmlns:pc2="http://schemas.microsoft.com/office/powerpoint/2019/9/main/command">
                  <pc:docMk/>
                  <pc:sldMk cId="1054181068" sldId="256"/>
                  <pc2:cmMk id="{32935F54-DCFD-450C-A17F-26755A1AA954}"/>
                  <pc2:cmRplyMk id="{39ED7F5F-0068-4682-829B-DA4CC3FDDE01}"/>
                </pc2:cmRplyMkLst>
              </pc226:cmRplyChg>
            </pc226:cmChg>
          </p:ext>
        </pc:extLst>
      </pc:sldChg>
      <pc:sldChg chg="addSp delSp modSp mod modAnim modNotesTx">
        <pc:chgData name="Hannah Watson" userId="f72bc5f7-1169-4816-ae18-cf7b6594fdf7" providerId="ADAL" clId="{9C9A709A-D61C-4135-9952-8001E5A197A1}" dt="2023-12-04T16:49:00.994" v="2255" actId="20577"/>
        <pc:sldMkLst>
          <pc:docMk/>
          <pc:sldMk cId="4053913062" sldId="257"/>
        </pc:sldMkLst>
        <pc:spChg chg="add mod">
          <ac:chgData name="Hannah Watson" userId="f72bc5f7-1169-4816-ae18-cf7b6594fdf7" providerId="ADAL" clId="{9C9A709A-D61C-4135-9952-8001E5A197A1}" dt="2023-11-28T15:55:00.483" v="650" actId="1076"/>
          <ac:spMkLst>
            <pc:docMk/>
            <pc:sldMk cId="4053913062" sldId="257"/>
            <ac:spMk id="4" creationId="{9C37C835-4C10-201C-3494-D03FB2A1E918}"/>
          </ac:spMkLst>
        </pc:spChg>
        <pc:spChg chg="mod">
          <ac:chgData name="Hannah Watson" userId="f72bc5f7-1169-4816-ae18-cf7b6594fdf7" providerId="ADAL" clId="{9C9A709A-D61C-4135-9952-8001E5A197A1}" dt="2023-11-28T16:00:07.158" v="673" actId="1076"/>
          <ac:spMkLst>
            <pc:docMk/>
            <pc:sldMk cId="4053913062" sldId="257"/>
            <ac:spMk id="6" creationId="{45F9CFE5-A3BB-241B-EAF7-255DD4FF78EE}"/>
          </ac:spMkLst>
        </pc:spChg>
        <pc:spChg chg="del mod">
          <ac:chgData name="Hannah Watson" userId="f72bc5f7-1169-4816-ae18-cf7b6594fdf7" providerId="ADAL" clId="{9C9A709A-D61C-4135-9952-8001E5A197A1}" dt="2023-11-28T15:53:39.205" v="575" actId="478"/>
          <ac:spMkLst>
            <pc:docMk/>
            <pc:sldMk cId="4053913062" sldId="257"/>
            <ac:spMk id="7" creationId="{86C3BEB6-3A62-DF41-12E3-8D8FA8BF8C51}"/>
          </ac:spMkLst>
        </pc:spChg>
        <pc:picChg chg="add del mod">
          <ac:chgData name="Hannah Watson" userId="f72bc5f7-1169-4816-ae18-cf7b6594fdf7" providerId="ADAL" clId="{9C9A709A-D61C-4135-9952-8001E5A197A1}" dt="2023-11-28T15:59:27.152" v="662" actId="478"/>
          <ac:picMkLst>
            <pc:docMk/>
            <pc:sldMk cId="4053913062" sldId="257"/>
            <ac:picMk id="10" creationId="{FD8E6064-9BD1-043F-AE9D-D0A7D9D48AD7}"/>
          </ac:picMkLst>
        </pc:picChg>
      </pc:sldChg>
      <pc:sldChg chg="addSp delSp modSp add mod delAnim modAnim modNotesTx">
        <pc:chgData name="Hannah Watson" userId="f72bc5f7-1169-4816-ae18-cf7b6594fdf7" providerId="ADAL" clId="{9C9A709A-D61C-4135-9952-8001E5A197A1}" dt="2023-12-04T16:49:08.053" v="2256"/>
        <pc:sldMkLst>
          <pc:docMk/>
          <pc:sldMk cId="3618647511" sldId="258"/>
        </pc:sldMkLst>
        <pc:spChg chg="del">
          <ac:chgData name="Hannah Watson" userId="f72bc5f7-1169-4816-ae18-cf7b6594fdf7" providerId="ADAL" clId="{9C9A709A-D61C-4135-9952-8001E5A197A1}" dt="2023-11-28T16:02:01.439" v="1215" actId="478"/>
          <ac:spMkLst>
            <pc:docMk/>
            <pc:sldMk cId="3618647511" sldId="258"/>
            <ac:spMk id="4" creationId="{9C37C835-4C10-201C-3494-D03FB2A1E918}"/>
          </ac:spMkLst>
        </pc:spChg>
        <pc:spChg chg="mod">
          <ac:chgData name="Hannah Watson" userId="f72bc5f7-1169-4816-ae18-cf7b6594fdf7" providerId="ADAL" clId="{9C9A709A-D61C-4135-9952-8001E5A197A1}" dt="2023-11-28T16:01:59.466" v="1214" actId="14100"/>
          <ac:spMkLst>
            <pc:docMk/>
            <pc:sldMk cId="3618647511" sldId="258"/>
            <ac:spMk id="6" creationId="{45F9CFE5-A3BB-241B-EAF7-255DD4FF78EE}"/>
          </ac:spMkLst>
        </pc:spChg>
        <pc:spChg chg="add mod">
          <ac:chgData name="Hannah Watson" userId="f72bc5f7-1169-4816-ae18-cf7b6594fdf7" providerId="ADAL" clId="{9C9A709A-D61C-4135-9952-8001E5A197A1}" dt="2023-11-28T16:02:58.831" v="1272" actId="20577"/>
          <ac:spMkLst>
            <pc:docMk/>
            <pc:sldMk cId="3618647511" sldId="258"/>
            <ac:spMk id="10" creationId="{98BAC7FC-AB10-97F7-81A5-5A49BA6DB2B5}"/>
          </ac:spMkLst>
        </pc:spChg>
        <pc:picChg chg="add mod">
          <ac:chgData name="Hannah Watson" userId="f72bc5f7-1169-4816-ae18-cf7b6594fdf7" providerId="ADAL" clId="{9C9A709A-D61C-4135-9952-8001E5A197A1}" dt="2023-11-28T16:02:24.501" v="1224" actId="14100"/>
          <ac:picMkLst>
            <pc:docMk/>
            <pc:sldMk cId="3618647511" sldId="258"/>
            <ac:picMk id="9" creationId="{1625673B-E0C2-42D7-90B7-8C17ACF1F8CB}"/>
          </ac:picMkLst>
        </pc:picChg>
      </pc:sldChg>
      <pc:sldChg chg="addSp delSp modSp add mod modAnim modNotesTx">
        <pc:chgData name="Hannah Watson" userId="f72bc5f7-1169-4816-ae18-cf7b6594fdf7" providerId="ADAL" clId="{9C9A709A-D61C-4135-9952-8001E5A197A1}" dt="2023-12-04T16:49:19.791" v="2257"/>
        <pc:sldMkLst>
          <pc:docMk/>
          <pc:sldMk cId="308988342" sldId="259"/>
        </pc:sldMkLst>
        <pc:spChg chg="mod">
          <ac:chgData name="Hannah Watson" userId="f72bc5f7-1169-4816-ae18-cf7b6594fdf7" providerId="ADAL" clId="{9C9A709A-D61C-4135-9952-8001E5A197A1}" dt="2023-11-28T16:04:12.321" v="1474" actId="14100"/>
          <ac:spMkLst>
            <pc:docMk/>
            <pc:sldMk cId="308988342" sldId="259"/>
            <ac:spMk id="6" creationId="{45F9CFE5-A3BB-241B-EAF7-255DD4FF78EE}"/>
          </ac:spMkLst>
        </pc:spChg>
        <pc:spChg chg="del">
          <ac:chgData name="Hannah Watson" userId="f72bc5f7-1169-4816-ae18-cf7b6594fdf7" providerId="ADAL" clId="{9C9A709A-D61C-4135-9952-8001E5A197A1}" dt="2023-11-28T16:04:09.637" v="1473" actId="478"/>
          <ac:spMkLst>
            <pc:docMk/>
            <pc:sldMk cId="308988342" sldId="259"/>
            <ac:spMk id="10" creationId="{98BAC7FC-AB10-97F7-81A5-5A49BA6DB2B5}"/>
          </ac:spMkLst>
        </pc:spChg>
        <pc:picChg chg="add mod modCrop">
          <ac:chgData name="Hannah Watson" userId="f72bc5f7-1169-4816-ae18-cf7b6594fdf7" providerId="ADAL" clId="{9C9A709A-D61C-4135-9952-8001E5A197A1}" dt="2023-11-28T16:05:44.192" v="1508" actId="1076"/>
          <ac:picMkLst>
            <pc:docMk/>
            <pc:sldMk cId="308988342" sldId="259"/>
            <ac:picMk id="7" creationId="{8DB3F450-B618-2BE8-4D4A-9218E84FF871}"/>
          </ac:picMkLst>
        </pc:picChg>
        <pc:picChg chg="del">
          <ac:chgData name="Hannah Watson" userId="f72bc5f7-1169-4816-ae18-cf7b6594fdf7" providerId="ADAL" clId="{9C9A709A-D61C-4135-9952-8001E5A197A1}" dt="2023-11-28T16:04:08.001" v="1472" actId="478"/>
          <ac:picMkLst>
            <pc:docMk/>
            <pc:sldMk cId="308988342" sldId="259"/>
            <ac:picMk id="9" creationId="{1625673B-E0C2-42D7-90B7-8C17ACF1F8CB}"/>
          </ac:picMkLst>
        </pc:picChg>
        <pc:picChg chg="add mod">
          <ac:chgData name="Hannah Watson" userId="f72bc5f7-1169-4816-ae18-cf7b6594fdf7" providerId="ADAL" clId="{9C9A709A-D61C-4135-9952-8001E5A197A1}" dt="2023-11-28T16:05:45.091" v="1509" actId="1076"/>
          <ac:picMkLst>
            <pc:docMk/>
            <pc:sldMk cId="308988342" sldId="259"/>
            <ac:picMk id="12" creationId="{CE355EB6-3D7C-B0C4-29EB-5A99073FF5C0}"/>
          </ac:picMkLst>
        </pc:picChg>
        <pc:picChg chg="add mod">
          <ac:chgData name="Hannah Watson" userId="f72bc5f7-1169-4816-ae18-cf7b6594fdf7" providerId="ADAL" clId="{9C9A709A-D61C-4135-9952-8001E5A197A1}" dt="2023-11-28T16:05:49.363" v="1511" actId="14100"/>
          <ac:picMkLst>
            <pc:docMk/>
            <pc:sldMk cId="308988342" sldId="259"/>
            <ac:picMk id="14" creationId="{5BD364A6-311F-1294-CAC8-CB46F09326D0}"/>
          </ac:picMkLst>
        </pc:picChg>
      </pc:sldChg>
      <pc:sldChg chg="addSp delSp modSp add mod modAnim delCm modNotesTx">
        <pc:chgData name="Hannah Watson" userId="f72bc5f7-1169-4816-ae18-cf7b6594fdf7" providerId="ADAL" clId="{9C9A709A-D61C-4135-9952-8001E5A197A1}" dt="2023-12-04T16:49:34.189" v="2260" actId="20577"/>
        <pc:sldMkLst>
          <pc:docMk/>
          <pc:sldMk cId="3048740157" sldId="260"/>
        </pc:sldMkLst>
        <pc:spChg chg="mod">
          <ac:chgData name="Hannah Watson" userId="f72bc5f7-1169-4816-ae18-cf7b6594fdf7" providerId="ADAL" clId="{9C9A709A-D61C-4135-9952-8001E5A197A1}" dt="2023-11-28T16:07:21.740" v="1543" actId="1076"/>
          <ac:spMkLst>
            <pc:docMk/>
            <pc:sldMk cId="3048740157" sldId="260"/>
            <ac:spMk id="6" creationId="{45F9CFE5-A3BB-241B-EAF7-255DD4FF78EE}"/>
          </ac:spMkLst>
        </pc:spChg>
        <pc:spChg chg="add mod">
          <ac:chgData name="Hannah Watson" userId="f72bc5f7-1169-4816-ae18-cf7b6594fdf7" providerId="ADAL" clId="{9C9A709A-D61C-4135-9952-8001E5A197A1}" dt="2023-12-04T16:48:15.393" v="2247" actId="12"/>
          <ac:spMkLst>
            <pc:docMk/>
            <pc:sldMk cId="3048740157" sldId="260"/>
            <ac:spMk id="10" creationId="{C1C4E68B-6901-EA75-BFBE-31868D2C2DE2}"/>
          </ac:spMkLst>
        </pc:spChg>
        <pc:picChg chg="del">
          <ac:chgData name="Hannah Watson" userId="f72bc5f7-1169-4816-ae18-cf7b6594fdf7" providerId="ADAL" clId="{9C9A709A-D61C-4135-9952-8001E5A197A1}" dt="2023-11-28T16:06:27.785" v="1531" actId="478"/>
          <ac:picMkLst>
            <pc:docMk/>
            <pc:sldMk cId="3048740157" sldId="260"/>
            <ac:picMk id="7" creationId="{8DB3F450-B618-2BE8-4D4A-9218E84FF871}"/>
          </ac:picMkLst>
        </pc:picChg>
        <pc:picChg chg="add mod ord modCrop">
          <ac:chgData name="Hannah Watson" userId="f72bc5f7-1169-4816-ae18-cf7b6594fdf7" providerId="ADAL" clId="{9C9A709A-D61C-4135-9952-8001E5A197A1}" dt="2023-11-28T16:07:07.930" v="1541" actId="732"/>
          <ac:picMkLst>
            <pc:docMk/>
            <pc:sldMk cId="3048740157" sldId="260"/>
            <ac:picMk id="9" creationId="{CF117875-9C0C-5595-5B4D-06934CC3CC76}"/>
          </ac:picMkLst>
        </pc:picChg>
        <pc:picChg chg="del">
          <ac:chgData name="Hannah Watson" userId="f72bc5f7-1169-4816-ae18-cf7b6594fdf7" providerId="ADAL" clId="{9C9A709A-D61C-4135-9952-8001E5A197A1}" dt="2023-11-28T16:06:26.730" v="1529" actId="478"/>
          <ac:picMkLst>
            <pc:docMk/>
            <pc:sldMk cId="3048740157" sldId="260"/>
            <ac:picMk id="12" creationId="{CE355EB6-3D7C-B0C4-29EB-5A99073FF5C0}"/>
          </ac:picMkLst>
        </pc:picChg>
        <pc:picChg chg="del">
          <ac:chgData name="Hannah Watson" userId="f72bc5f7-1169-4816-ae18-cf7b6594fdf7" providerId="ADAL" clId="{9C9A709A-D61C-4135-9952-8001E5A197A1}" dt="2023-11-28T16:06:27.201" v="1530" actId="478"/>
          <ac:picMkLst>
            <pc:docMk/>
            <pc:sldMk cId="3048740157" sldId="260"/>
            <ac:picMk id="14" creationId="{5BD364A6-311F-1294-CAC8-CB46F09326D0}"/>
          </ac:picMkLst>
        </pc:picChg>
        <pc:extLst>
          <p:ext xmlns:p="http://schemas.openxmlformats.org/presentationml/2006/main" uri="{D6D511B9-2390-475A-947B-AFAB55BFBCF1}">
            <pc226:cmChg xmlns:pc226="http://schemas.microsoft.com/office/powerpoint/2022/06/main/command" chg="del">
              <pc226:chgData name="Hannah Watson" userId="f72bc5f7-1169-4816-ae18-cf7b6594fdf7" providerId="ADAL" clId="{9C9A709A-D61C-4135-9952-8001E5A197A1}" dt="2023-12-04T16:48:20.424" v="2248"/>
              <pc2:cmMkLst xmlns:pc2="http://schemas.microsoft.com/office/powerpoint/2019/9/main/command">
                <pc:docMk/>
                <pc:sldMk cId="3048740157" sldId="260"/>
                <pc2:cmMk id="{907F2F46-5B4E-4278-9446-08A7B5081EE8}"/>
              </pc2:cmMkLst>
            </pc226:cmChg>
          </p:ext>
        </pc:extLst>
      </pc:sldChg>
      <pc:sldChg chg="addSp delSp modSp add del mod modAnim delCm modNotesTx">
        <pc:chgData name="Hannah Watson" userId="f72bc5f7-1169-4816-ae18-cf7b6594fdf7" providerId="ADAL" clId="{9C9A709A-D61C-4135-9952-8001E5A197A1}" dt="2023-12-04T16:49:55.493" v="2268" actId="47"/>
        <pc:sldMkLst>
          <pc:docMk/>
          <pc:sldMk cId="2398421618" sldId="261"/>
        </pc:sldMkLst>
        <pc:spChg chg="add mod">
          <ac:chgData name="Hannah Watson" userId="f72bc5f7-1169-4816-ae18-cf7b6594fdf7" providerId="ADAL" clId="{9C9A709A-D61C-4135-9952-8001E5A197A1}" dt="2023-11-28T16:14:03.828" v="2012"/>
          <ac:spMkLst>
            <pc:docMk/>
            <pc:sldMk cId="2398421618" sldId="261"/>
            <ac:spMk id="4" creationId="{2F512DD7-29F0-FDBB-EF3D-AD3679A326F7}"/>
          </ac:spMkLst>
        </pc:spChg>
        <pc:spChg chg="add del">
          <ac:chgData name="Hannah Watson" userId="f72bc5f7-1169-4816-ae18-cf7b6594fdf7" providerId="ADAL" clId="{9C9A709A-D61C-4135-9952-8001E5A197A1}" dt="2023-11-28T16:15:49.089" v="2019"/>
          <ac:spMkLst>
            <pc:docMk/>
            <pc:sldMk cId="2398421618" sldId="261"/>
            <ac:spMk id="7" creationId="{26476FAC-92DB-493A-BE03-1CF380B4AD35}"/>
          </ac:spMkLst>
        </pc:spChg>
        <pc:spChg chg="mod">
          <ac:chgData name="Hannah Watson" userId="f72bc5f7-1169-4816-ae18-cf7b6594fdf7" providerId="ADAL" clId="{9C9A709A-D61C-4135-9952-8001E5A197A1}" dt="2023-12-04T16:48:29.814" v="2250" actId="20577"/>
          <ac:spMkLst>
            <pc:docMk/>
            <pc:sldMk cId="2398421618" sldId="261"/>
            <ac:spMk id="10" creationId="{C1C4E68B-6901-EA75-BFBE-31868D2C2DE2}"/>
          </ac:spMkLst>
        </pc:spChg>
        <pc:spChg chg="add del mod">
          <ac:chgData name="Hannah Watson" userId="f72bc5f7-1169-4816-ae18-cf7b6594fdf7" providerId="ADAL" clId="{9C9A709A-D61C-4135-9952-8001E5A197A1}" dt="2023-11-28T16:15:55.253" v="2023"/>
          <ac:spMkLst>
            <pc:docMk/>
            <pc:sldMk cId="2398421618" sldId="261"/>
            <ac:spMk id="11" creationId="{86688895-E4C5-EC33-61AC-F44D664C9930}"/>
          </ac:spMkLst>
        </pc:spChg>
        <pc:picChg chg="del">
          <ac:chgData name="Hannah Watson" userId="f72bc5f7-1169-4816-ae18-cf7b6594fdf7" providerId="ADAL" clId="{9C9A709A-D61C-4135-9952-8001E5A197A1}" dt="2023-11-28T16:14:50.238" v="2017" actId="478"/>
          <ac:picMkLst>
            <pc:docMk/>
            <pc:sldMk cId="2398421618" sldId="261"/>
            <ac:picMk id="9" creationId="{CF117875-9C0C-5595-5B4D-06934CC3CC76}"/>
          </ac:picMkLst>
        </pc:picChg>
        <pc:picChg chg="add mod ord modCrop">
          <ac:chgData name="Hannah Watson" userId="f72bc5f7-1169-4816-ae18-cf7b6594fdf7" providerId="ADAL" clId="{9C9A709A-D61C-4135-9952-8001E5A197A1}" dt="2023-11-28T16:17:12.768" v="2035" actId="14100"/>
          <ac:picMkLst>
            <pc:docMk/>
            <pc:sldMk cId="2398421618" sldId="261"/>
            <ac:picMk id="13" creationId="{EFC9A86C-CF6E-0B2F-B489-67E2A2A1BC16}"/>
          </ac:picMkLst>
        </pc:picChg>
        <pc:extLst>
          <p:ext xmlns:p="http://schemas.openxmlformats.org/presentationml/2006/main" uri="{D6D511B9-2390-475A-947B-AFAB55BFBCF1}">
            <pc226:cmChg xmlns:pc226="http://schemas.microsoft.com/office/powerpoint/2022/06/main/command" chg="del">
              <pc226:chgData name="Hannah Watson" userId="f72bc5f7-1169-4816-ae18-cf7b6594fdf7" providerId="ADAL" clId="{9C9A709A-D61C-4135-9952-8001E5A197A1}" dt="2023-12-04T16:48:32.699" v="2251"/>
              <pc2:cmMkLst xmlns:pc2="http://schemas.microsoft.com/office/powerpoint/2019/9/main/command">
                <pc:docMk/>
                <pc:sldMk cId="2398421618" sldId="261"/>
                <pc2:cmMk id="{B3CEEF09-80CB-4F6F-B537-41619BD26BFE}"/>
              </pc2:cmMkLst>
            </pc226:cmChg>
          </p:ext>
        </pc:extLst>
      </pc:sldChg>
      <pc:sldChg chg="addSp delSp modSp add mod modAnim modNotesTx">
        <pc:chgData name="Hannah Watson" userId="f72bc5f7-1169-4816-ae18-cf7b6594fdf7" providerId="ADAL" clId="{9C9A709A-D61C-4135-9952-8001E5A197A1}" dt="2023-12-04T16:50:07.504" v="2271" actId="20577"/>
        <pc:sldMkLst>
          <pc:docMk/>
          <pc:sldMk cId="3129318685" sldId="262"/>
        </pc:sldMkLst>
        <pc:spChg chg="mod">
          <ac:chgData name="Hannah Watson" userId="f72bc5f7-1169-4816-ae18-cf7b6594fdf7" providerId="ADAL" clId="{9C9A709A-D61C-4135-9952-8001E5A197A1}" dt="2023-11-28T16:21:45.227" v="2219" actId="20577"/>
          <ac:spMkLst>
            <pc:docMk/>
            <pc:sldMk cId="3129318685" sldId="262"/>
            <ac:spMk id="10" creationId="{C1C4E68B-6901-EA75-BFBE-31868D2C2DE2}"/>
          </ac:spMkLst>
        </pc:spChg>
        <pc:picChg chg="add mod ord">
          <ac:chgData name="Hannah Watson" userId="f72bc5f7-1169-4816-ae18-cf7b6594fdf7" providerId="ADAL" clId="{9C9A709A-D61C-4135-9952-8001E5A197A1}" dt="2023-11-28T16:18:28.770" v="2043" actId="171"/>
          <ac:picMkLst>
            <pc:docMk/>
            <pc:sldMk cId="3129318685" sldId="262"/>
            <ac:picMk id="7" creationId="{23C91CB9-1929-12CB-7C29-292931FB727C}"/>
          </ac:picMkLst>
        </pc:picChg>
        <pc:picChg chg="del">
          <ac:chgData name="Hannah Watson" userId="f72bc5f7-1169-4816-ae18-cf7b6594fdf7" providerId="ADAL" clId="{9C9A709A-D61C-4135-9952-8001E5A197A1}" dt="2023-11-28T16:17:24.458" v="2036" actId="478"/>
          <ac:picMkLst>
            <pc:docMk/>
            <pc:sldMk cId="3129318685" sldId="262"/>
            <ac:picMk id="9" creationId="{CF117875-9C0C-5595-5B4D-06934CC3CC76}"/>
          </ac:picMkLst>
        </pc:picChg>
      </pc:sldChg>
      <pc:sldChg chg="delSp modSp add mod modAnim modNotesTx">
        <pc:chgData name="Hannah Watson" userId="f72bc5f7-1169-4816-ae18-cf7b6594fdf7" providerId="ADAL" clId="{9C9A709A-D61C-4135-9952-8001E5A197A1}" dt="2023-12-04T16:50:30.428" v="2281" actId="20577"/>
        <pc:sldMkLst>
          <pc:docMk/>
          <pc:sldMk cId="3416909123" sldId="263"/>
        </pc:sldMkLst>
        <pc:spChg chg="mod">
          <ac:chgData name="Hannah Watson" userId="f72bc5f7-1169-4816-ae18-cf7b6594fdf7" providerId="ADAL" clId="{9C9A709A-D61C-4135-9952-8001E5A197A1}" dt="2023-11-28T16:20:24.400" v="2200"/>
          <ac:spMkLst>
            <pc:docMk/>
            <pc:sldMk cId="3416909123" sldId="263"/>
            <ac:spMk id="6" creationId="{45F9CFE5-A3BB-241B-EAF7-255DD4FF78EE}"/>
          </ac:spMkLst>
        </pc:spChg>
        <pc:spChg chg="mod">
          <ac:chgData name="Hannah Watson" userId="f72bc5f7-1169-4816-ae18-cf7b6594fdf7" providerId="ADAL" clId="{9C9A709A-D61C-4135-9952-8001E5A197A1}" dt="2023-11-28T16:21:42.711" v="2217" actId="20577"/>
          <ac:spMkLst>
            <pc:docMk/>
            <pc:sldMk cId="3416909123" sldId="263"/>
            <ac:spMk id="10" creationId="{C1C4E68B-6901-EA75-BFBE-31868D2C2DE2}"/>
          </ac:spMkLst>
        </pc:spChg>
        <pc:picChg chg="del">
          <ac:chgData name="Hannah Watson" userId="f72bc5f7-1169-4816-ae18-cf7b6594fdf7" providerId="ADAL" clId="{9C9A709A-D61C-4135-9952-8001E5A197A1}" dt="2023-11-28T16:19:01.820" v="2045" actId="478"/>
          <ac:picMkLst>
            <pc:docMk/>
            <pc:sldMk cId="3416909123" sldId="263"/>
            <ac:picMk id="7" creationId="{23C91CB9-1929-12CB-7C29-292931FB727C}"/>
          </ac:picMkLst>
        </pc:picChg>
      </pc:sldChg>
    </pc:docChg>
  </pc:docChgLst>
  <pc:docChgLst>
    <pc:chgData name="Hannah Watson" userId="S::hwatson@bmsworldmission.org::f72bc5f7-1169-4816-ae18-cf7b6594fdf7" providerId="AD" clId="Web-{7AAD97C6-2FD6-4F23-2AC5-ACBD083C0EDC}"/>
    <pc:docChg chg="">
      <pc:chgData name="Hannah Watson" userId="S::hwatson@bmsworldmission.org::f72bc5f7-1169-4816-ae18-cf7b6594fdf7" providerId="AD" clId="Web-{7AAD97C6-2FD6-4F23-2AC5-ACBD083C0EDC}" dt="2023-12-05T12:23:02.602" v="0"/>
      <pc:docMkLst>
        <pc:docMk/>
      </pc:docMkLst>
      <pc:sldChg chg="delCm">
        <pc:chgData name="Hannah Watson" userId="S::hwatson@bmsworldmission.org::f72bc5f7-1169-4816-ae18-cf7b6594fdf7" providerId="AD" clId="Web-{7AAD97C6-2FD6-4F23-2AC5-ACBD083C0EDC}" dt="2023-12-05T12:23:02.602" v="0"/>
        <pc:sldMkLst>
          <pc:docMk/>
          <pc:sldMk cId="1054181068" sldId="256"/>
        </pc:sldMkLst>
        <pc:extLst>
          <p:ext xmlns:p="http://schemas.openxmlformats.org/presentationml/2006/main" uri="{D6D511B9-2390-475A-947B-AFAB55BFBCF1}">
            <pc226:cmChg xmlns:pc226="http://schemas.microsoft.com/office/powerpoint/2022/06/main/command" chg="del">
              <pc226:chgData name="Hannah Watson" userId="S::hwatson@bmsworldmission.org::f72bc5f7-1169-4816-ae18-cf7b6594fdf7" providerId="AD" clId="Web-{7AAD97C6-2FD6-4F23-2AC5-ACBD083C0EDC}" dt="2023-12-05T12:23:02.602" v="0"/>
              <pc2:cmMkLst xmlns:pc2="http://schemas.microsoft.com/office/powerpoint/2019/9/main/command">
                <pc:docMk/>
                <pc:sldMk cId="1054181068" sldId="256"/>
                <pc2:cmMk id="{32935F54-DCFD-450C-A17F-26755A1AA954}"/>
              </pc2:cmMkLst>
            </pc226:cmChg>
          </p:ext>
        </pc:extLst>
      </pc:sldChg>
    </pc:docChg>
  </pc:docChgLst>
  <pc:docChgLst>
    <pc:chgData name="Laura Durrant" userId="0aa7534d-433c-4396-8972-80d0a2e9b25d" providerId="ADAL" clId="{7D0D4172-9CD7-455F-92BA-46920B931E96}"/>
    <pc:docChg chg="">
      <pc:chgData name="Laura Durrant" userId="0aa7534d-433c-4396-8972-80d0a2e9b25d" providerId="ADAL" clId="{7D0D4172-9CD7-455F-92BA-46920B931E96}" dt="2023-12-04T14:49:35.902" v="2"/>
      <pc:docMkLst>
        <pc:docMk/>
      </pc:docMkLst>
      <pc:sldChg chg="addCm">
        <pc:chgData name="Laura Durrant" userId="0aa7534d-433c-4396-8972-80d0a2e9b25d" providerId="ADAL" clId="{7D0D4172-9CD7-455F-92BA-46920B931E96}" dt="2023-12-04T14:34:27.107" v="1"/>
        <pc:sldMkLst>
          <pc:docMk/>
          <pc:sldMk cId="1054181068" sldId="256"/>
        </pc:sldMkLst>
        <pc:extLst>
          <p:ext xmlns:p="http://schemas.openxmlformats.org/presentationml/2006/main" uri="{D6D511B9-2390-475A-947B-AFAB55BFBCF1}">
            <pc226:cmChg xmlns:pc226="http://schemas.microsoft.com/office/powerpoint/2022/06/main/command" chg="add">
              <pc226:chgData name="Laura Durrant" userId="0aa7534d-433c-4396-8972-80d0a2e9b25d" providerId="ADAL" clId="{7D0D4172-9CD7-455F-92BA-46920B931E96}" dt="2023-12-04T14:34:27.107" v="1"/>
              <pc2:cmMkLst xmlns:pc2="http://schemas.microsoft.com/office/powerpoint/2019/9/main/command">
                <pc:docMk/>
                <pc:sldMk cId="1054181068" sldId="256"/>
                <pc2:cmMk id="{32935F54-DCFD-450C-A17F-26755A1AA954}"/>
              </pc2:cmMkLst>
            </pc226:cmChg>
          </p:ext>
        </pc:extLst>
      </pc:sldChg>
      <pc:sldChg chg="addCm">
        <pc:chgData name="Laura Durrant" userId="0aa7534d-433c-4396-8972-80d0a2e9b25d" providerId="ADAL" clId="{7D0D4172-9CD7-455F-92BA-46920B931E96}" dt="2023-12-04T14:49:35.902" v="2"/>
        <pc:sldMkLst>
          <pc:docMk/>
          <pc:sldMk cId="3048740157" sldId="260"/>
        </pc:sldMkLst>
        <pc:extLst>
          <p:ext xmlns:p="http://schemas.openxmlformats.org/presentationml/2006/main" uri="{D6D511B9-2390-475A-947B-AFAB55BFBCF1}">
            <pc226:cmChg xmlns:pc226="http://schemas.microsoft.com/office/powerpoint/2022/06/main/command" chg="add">
              <pc226:chgData name="Laura Durrant" userId="0aa7534d-433c-4396-8972-80d0a2e9b25d" providerId="ADAL" clId="{7D0D4172-9CD7-455F-92BA-46920B931E96}" dt="2023-12-04T14:49:35.902" v="2"/>
              <pc2:cmMkLst xmlns:pc2="http://schemas.microsoft.com/office/powerpoint/2019/9/main/command">
                <pc:docMk/>
                <pc:sldMk cId="3048740157" sldId="260"/>
                <pc2:cmMk id="{907F2F46-5B4E-4278-9446-08A7B5081EE8}"/>
              </pc2:cmMkLst>
            </pc226:cmChg>
          </p:ext>
        </pc:extLst>
      </pc:sldChg>
      <pc:sldChg chg="addCm">
        <pc:chgData name="Laura Durrant" userId="0aa7534d-433c-4396-8972-80d0a2e9b25d" providerId="ADAL" clId="{7D0D4172-9CD7-455F-92BA-46920B931E96}" dt="2023-12-04T14:33:07.948" v="0"/>
        <pc:sldMkLst>
          <pc:docMk/>
          <pc:sldMk cId="2398421618" sldId="261"/>
        </pc:sldMkLst>
        <pc:extLst>
          <p:ext xmlns:p="http://schemas.openxmlformats.org/presentationml/2006/main" uri="{D6D511B9-2390-475A-947B-AFAB55BFBCF1}">
            <pc226:cmChg xmlns:pc226="http://schemas.microsoft.com/office/powerpoint/2022/06/main/command" chg="add">
              <pc226:chgData name="Laura Durrant" userId="0aa7534d-433c-4396-8972-80d0a2e9b25d" providerId="ADAL" clId="{7D0D4172-9CD7-455F-92BA-46920B931E96}" dt="2023-12-04T14:33:07.948" v="0"/>
              <pc2:cmMkLst xmlns:pc2="http://schemas.microsoft.com/office/powerpoint/2019/9/main/command">
                <pc:docMk/>
                <pc:sldMk cId="2398421618" sldId="261"/>
                <pc2:cmMk id="{B3CEEF09-80CB-4F6F-B537-41619BD26BFE}"/>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30F6D-C1CA-4CBB-BB4F-4DB379DE80A4}" type="datetimeFigureOut">
              <a:rPr lang="en-GB" smtClean="0"/>
              <a:t>07/12/2023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EF700-D76A-46BF-A3D3-C4DB32C1B9F0}" type="slidenum">
              <a:rPr lang="en-GB" smtClean="0"/>
              <a:t>‹#›</a:t>
            </a:fld>
            <a:endParaRPr lang="en-GB"/>
          </a:p>
        </p:txBody>
      </p:sp>
    </p:spTree>
    <p:extLst>
      <p:ext uri="{BB962C8B-B14F-4D97-AF65-F5344CB8AC3E}">
        <p14:creationId xmlns:p14="http://schemas.microsoft.com/office/powerpoint/2010/main" val="405672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a:cs typeface="Arial"/>
              </a:rPr>
              <a:t>BMS World Mission Safe Haven appeal</a:t>
            </a:r>
            <a:br>
              <a:rPr lang="en-GB" sz="1600" dirty="0">
                <a:solidFill>
                  <a:schemeClr val="bg1"/>
                </a:solidFill>
                <a:latin typeface="Arial"/>
                <a:cs typeface="Arial"/>
              </a:rPr>
            </a:br>
            <a:r>
              <a:rPr lang="en-GB" sz="1200" dirty="0">
                <a:solidFill>
                  <a:schemeClr val="bg1"/>
                </a:solidFill>
                <a:latin typeface="Arial"/>
                <a:cs typeface="Arial"/>
              </a:rPr>
              <a:t>Pray for refugees on the Greek island of Lesbos</a:t>
            </a:r>
            <a:endParaRPr lang="en-GB" sz="1600" dirty="0">
              <a:solidFill>
                <a:schemeClr val="bg1"/>
              </a:solidFill>
              <a:latin typeface="Arial"/>
              <a:cs typeface="Arial"/>
            </a:endParaRPr>
          </a:p>
        </p:txBody>
      </p:sp>
      <p:sp>
        <p:nvSpPr>
          <p:cNvPr id="4" name="Slide Number Placeholder 3"/>
          <p:cNvSpPr>
            <a:spLocks noGrp="1"/>
          </p:cNvSpPr>
          <p:nvPr>
            <p:ph type="sldNum" sz="quarter" idx="5"/>
          </p:nvPr>
        </p:nvSpPr>
        <p:spPr/>
        <p:txBody>
          <a:bodyPr/>
          <a:lstStyle/>
          <a:p>
            <a:fld id="{73EEF700-D76A-46BF-A3D3-C4DB32C1B9F0}" type="slidenum">
              <a:rPr lang="en-GB" smtClean="0"/>
              <a:t>1</a:t>
            </a:fld>
            <a:endParaRPr lang="en-GB"/>
          </a:p>
        </p:txBody>
      </p:sp>
    </p:spTree>
    <p:extLst>
      <p:ext uri="{BB962C8B-B14F-4D97-AF65-F5344CB8AC3E}">
        <p14:creationId xmlns:p14="http://schemas.microsoft.com/office/powerpoint/2010/main" val="276705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bg1"/>
                </a:solidFill>
                <a:latin typeface="Arial"/>
                <a:cs typeface="Arial"/>
              </a:rPr>
              <a:t>Imagine fleeing the country that you love… crossing treacherous seas, only to end up in a desolate transit camp.</a:t>
            </a:r>
          </a:p>
          <a:p>
            <a:endParaRPr lang="en-GB" sz="1200" dirty="0">
              <a:solidFill>
                <a:schemeClr val="bg1"/>
              </a:solidFill>
              <a:latin typeface="Arial"/>
              <a:cs typeface="Arial"/>
            </a:endParaRPr>
          </a:p>
          <a:p>
            <a:r>
              <a:rPr lang="en-GB" sz="1200" dirty="0">
                <a:solidFill>
                  <a:schemeClr val="bg1"/>
                </a:solidFill>
                <a:latin typeface="Arial"/>
                <a:cs typeface="Arial"/>
              </a:rPr>
              <a:t>Imagine contracting scabies or an infection because you can’t clean your clothes or wash properly.</a:t>
            </a:r>
          </a:p>
          <a:p>
            <a:endParaRPr lang="en-GB" sz="1200" dirty="0">
              <a:solidFill>
                <a:schemeClr val="bg1"/>
              </a:solidFill>
              <a:latin typeface="Arial"/>
              <a:cs typeface="Arial"/>
            </a:endParaRPr>
          </a:p>
          <a:p>
            <a:r>
              <a:rPr lang="en-GB" sz="1200" dirty="0">
                <a:solidFill>
                  <a:schemeClr val="bg1"/>
                </a:solidFill>
                <a:latin typeface="Arial"/>
                <a:cs typeface="Arial"/>
              </a:rPr>
              <a:t>This is the reality for women like Bibi this Christmas.</a:t>
            </a:r>
          </a:p>
          <a:p>
            <a:endParaRPr lang="en-GB" dirty="0"/>
          </a:p>
        </p:txBody>
      </p:sp>
      <p:sp>
        <p:nvSpPr>
          <p:cNvPr id="4" name="Slide Number Placeholder 3"/>
          <p:cNvSpPr>
            <a:spLocks noGrp="1"/>
          </p:cNvSpPr>
          <p:nvPr>
            <p:ph type="sldNum" sz="quarter" idx="5"/>
          </p:nvPr>
        </p:nvSpPr>
        <p:spPr/>
        <p:txBody>
          <a:bodyPr/>
          <a:lstStyle/>
          <a:p>
            <a:fld id="{73EEF700-D76A-46BF-A3D3-C4DB32C1B9F0}" type="slidenum">
              <a:rPr lang="en-GB" smtClean="0"/>
              <a:t>2</a:t>
            </a:fld>
            <a:endParaRPr lang="en-GB"/>
          </a:p>
        </p:txBody>
      </p:sp>
    </p:spTree>
    <p:extLst>
      <p:ext uri="{BB962C8B-B14F-4D97-AF65-F5344CB8AC3E}">
        <p14:creationId xmlns:p14="http://schemas.microsoft.com/office/powerpoint/2010/main" val="93221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bg1"/>
                </a:solidFill>
                <a:latin typeface="Arial"/>
                <a:cs typeface="Arial"/>
              </a:rPr>
              <a:t>Thankfully, a BMS-supported welcome centre is ready and waiting.</a:t>
            </a:r>
          </a:p>
          <a:p>
            <a:endParaRPr lang="en-GB" sz="1200" dirty="0">
              <a:solidFill>
                <a:schemeClr val="bg1"/>
              </a:solidFill>
              <a:latin typeface="Arial"/>
              <a:cs typeface="Arial"/>
            </a:endParaRPr>
          </a:p>
          <a:p>
            <a:r>
              <a:rPr lang="en-GB" sz="1200" dirty="0">
                <a:solidFill>
                  <a:schemeClr val="bg1"/>
                </a:solidFill>
                <a:latin typeface="Arial"/>
                <a:cs typeface="Arial"/>
              </a:rPr>
              <a:t>With your help, it can provide a safe space for vulnerable women from Afghanistan, Sudan, Somalia and Palestine to wash, rest and find nourishing food. </a:t>
            </a:r>
          </a:p>
          <a:p>
            <a:endParaRPr lang="en-GB" dirty="0"/>
          </a:p>
        </p:txBody>
      </p:sp>
      <p:sp>
        <p:nvSpPr>
          <p:cNvPr id="4" name="Slide Number Placeholder 3"/>
          <p:cNvSpPr>
            <a:spLocks noGrp="1"/>
          </p:cNvSpPr>
          <p:nvPr>
            <p:ph type="sldNum" sz="quarter" idx="5"/>
          </p:nvPr>
        </p:nvSpPr>
        <p:spPr/>
        <p:txBody>
          <a:bodyPr/>
          <a:lstStyle/>
          <a:p>
            <a:fld id="{73EEF700-D76A-46BF-A3D3-C4DB32C1B9F0}" type="slidenum">
              <a:rPr lang="en-GB" smtClean="0"/>
              <a:t>3</a:t>
            </a:fld>
            <a:endParaRPr lang="en-GB"/>
          </a:p>
        </p:txBody>
      </p:sp>
    </p:spTree>
    <p:extLst>
      <p:ext uri="{BB962C8B-B14F-4D97-AF65-F5344CB8AC3E}">
        <p14:creationId xmlns:p14="http://schemas.microsoft.com/office/powerpoint/2010/main" val="2765343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a:cs typeface="Arial"/>
              </a:rPr>
              <a:t>BMS partner worker Haniele asks for your prayers to make this Christ-centred welcome possible for the women they’ll receive this Christmas.</a:t>
            </a:r>
          </a:p>
          <a:p>
            <a:endParaRPr lang="en-GB" dirty="0"/>
          </a:p>
        </p:txBody>
      </p:sp>
      <p:sp>
        <p:nvSpPr>
          <p:cNvPr id="4" name="Slide Number Placeholder 3"/>
          <p:cNvSpPr>
            <a:spLocks noGrp="1"/>
          </p:cNvSpPr>
          <p:nvPr>
            <p:ph type="sldNum" sz="quarter" idx="5"/>
          </p:nvPr>
        </p:nvSpPr>
        <p:spPr/>
        <p:txBody>
          <a:bodyPr/>
          <a:lstStyle/>
          <a:p>
            <a:fld id="{73EEF700-D76A-46BF-A3D3-C4DB32C1B9F0}" type="slidenum">
              <a:rPr lang="en-GB" smtClean="0"/>
              <a:t>4</a:t>
            </a:fld>
            <a:endParaRPr lang="en-GB"/>
          </a:p>
        </p:txBody>
      </p:sp>
    </p:spTree>
    <p:extLst>
      <p:ext uri="{BB962C8B-B14F-4D97-AF65-F5344CB8AC3E}">
        <p14:creationId xmlns:p14="http://schemas.microsoft.com/office/powerpoint/2010/main" val="411620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a:cs typeface="Arial"/>
              </a:rPr>
              <a:t>PLEASE PRAY:</a:t>
            </a:r>
          </a:p>
          <a:p>
            <a:br>
              <a:rPr lang="en-GB" sz="1200" dirty="0">
                <a:solidFill>
                  <a:schemeClr val="bg1"/>
                </a:solidFill>
                <a:latin typeface="Arial"/>
                <a:cs typeface="Arial"/>
              </a:rPr>
            </a:br>
            <a:r>
              <a:rPr lang="en-GB" sz="1200" dirty="0">
                <a:solidFill>
                  <a:schemeClr val="bg1"/>
                </a:solidFill>
                <a:latin typeface="Arial"/>
                <a:cs typeface="Arial"/>
              </a:rPr>
              <a:t>Please lift up women like Bibi who have been forced to flee their homes. Pray that they will find comfort, safety and shelter at the BMS-supported centre.</a:t>
            </a:r>
          </a:p>
          <a:p>
            <a:endParaRPr lang="en-GB" sz="1200" dirty="0">
              <a:solidFill>
                <a:schemeClr val="bg1"/>
              </a:solidFill>
              <a:latin typeface="Arial"/>
              <a:cs typeface="Arial"/>
            </a:endParaRPr>
          </a:p>
          <a:p>
            <a:r>
              <a:rPr lang="en-GB" sz="1200" dirty="0">
                <a:solidFill>
                  <a:schemeClr val="bg1"/>
                </a:solidFill>
                <a:latin typeface="Arial"/>
                <a:cs typeface="Arial"/>
              </a:rPr>
              <a:t>Pray that many generous people would be motivated to help families left with nothing this Christmas. Pray that those in desperate need will have the food, hygiene items and caring support they need to survive the winter.</a:t>
            </a:r>
          </a:p>
          <a:p>
            <a:endParaRPr lang="en-GB" dirty="0"/>
          </a:p>
        </p:txBody>
      </p:sp>
      <p:sp>
        <p:nvSpPr>
          <p:cNvPr id="4" name="Slide Number Placeholder 3"/>
          <p:cNvSpPr>
            <a:spLocks noGrp="1"/>
          </p:cNvSpPr>
          <p:nvPr>
            <p:ph type="sldNum" sz="quarter" idx="5"/>
          </p:nvPr>
        </p:nvSpPr>
        <p:spPr/>
        <p:txBody>
          <a:bodyPr/>
          <a:lstStyle/>
          <a:p>
            <a:fld id="{73EEF700-D76A-46BF-A3D3-C4DB32C1B9F0}" type="slidenum">
              <a:rPr lang="en-GB" smtClean="0"/>
              <a:t>5</a:t>
            </a:fld>
            <a:endParaRPr lang="en-GB"/>
          </a:p>
        </p:txBody>
      </p:sp>
    </p:spTree>
    <p:extLst>
      <p:ext uri="{BB962C8B-B14F-4D97-AF65-F5344CB8AC3E}">
        <p14:creationId xmlns:p14="http://schemas.microsoft.com/office/powerpoint/2010/main" val="1722122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a:cs typeface="Arial"/>
              </a:rPr>
              <a:t>PLEASE PRAY:</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sz="1200" dirty="0">
                <a:solidFill>
                  <a:schemeClr val="bg1"/>
                </a:solidFill>
                <a:latin typeface="Arial"/>
                <a:cs typeface="Arial"/>
              </a:rPr>
              <a:t>The centre provides a wonderful opportunity to share the good news of Jesus with those from countries where the gospel cannot be openly shared.</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kumimoji="0" lang="en-GB" sz="1200" b="0" i="0" u="none" strike="noStrike" kern="1200" cap="none" spc="0" normalizeH="0" baseline="0" noProof="0" dirty="0">
                <a:ln>
                  <a:noFill/>
                </a:ln>
                <a:solidFill>
                  <a:prstClr val="white"/>
                </a:solidFill>
                <a:effectLst/>
                <a:uLnTx/>
                <a:uFillTx/>
                <a:latin typeface="Arial"/>
                <a:ea typeface="+mn-ea"/>
                <a:cs typeface="Arial"/>
              </a:rPr>
              <a:t>Ask the Lord that he would use staff at the centre to point those they meet to the gospel. Pray that this Christmas, women like Bibi would put their trust in Jesus for the first time.</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3EEF700-D76A-46BF-A3D3-C4DB32C1B9F0}" type="slidenum">
              <a:rPr lang="en-GB" smtClean="0"/>
              <a:t>6</a:t>
            </a:fld>
            <a:endParaRPr lang="en-GB"/>
          </a:p>
        </p:txBody>
      </p:sp>
    </p:spTree>
    <p:extLst>
      <p:ext uri="{BB962C8B-B14F-4D97-AF65-F5344CB8AC3E}">
        <p14:creationId xmlns:p14="http://schemas.microsoft.com/office/powerpoint/2010/main" val="3991206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a:cs typeface="Arial"/>
              </a:rPr>
              <a:t>PLEASE PRAY:</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dirty="0">
                <a:solidFill>
                  <a:schemeClr val="bg1"/>
                </a:solidFill>
                <a:latin typeface="Arial"/>
                <a:cs typeface="Arial"/>
              </a:rPr>
            </a:br>
            <a:r>
              <a:rPr lang="en-GB" sz="1200" dirty="0">
                <a:solidFill>
                  <a:schemeClr val="bg1"/>
                </a:solidFill>
                <a:latin typeface="Arial"/>
                <a:cs typeface="Arial"/>
              </a:rPr>
              <a:t>An estimated 200 women and children will use the centre every day over the Christmas period. Pray that each would sense the love of Christ as they enter the centre.</a:t>
            </a:r>
          </a:p>
          <a:p>
            <a:endParaRPr lang="en-GB" dirty="0"/>
          </a:p>
        </p:txBody>
      </p:sp>
      <p:sp>
        <p:nvSpPr>
          <p:cNvPr id="4" name="Slide Number Placeholder 3"/>
          <p:cNvSpPr>
            <a:spLocks noGrp="1"/>
          </p:cNvSpPr>
          <p:nvPr>
            <p:ph type="sldNum" sz="quarter" idx="5"/>
          </p:nvPr>
        </p:nvSpPr>
        <p:spPr/>
        <p:txBody>
          <a:bodyPr/>
          <a:lstStyle/>
          <a:p>
            <a:fld id="{73EEF700-D76A-46BF-A3D3-C4DB32C1B9F0}" type="slidenum">
              <a:rPr lang="en-GB" smtClean="0"/>
              <a:t>7</a:t>
            </a:fld>
            <a:endParaRPr lang="en-GB"/>
          </a:p>
        </p:txBody>
      </p:sp>
    </p:spTree>
    <p:extLst>
      <p:ext uri="{BB962C8B-B14F-4D97-AF65-F5344CB8AC3E}">
        <p14:creationId xmlns:p14="http://schemas.microsoft.com/office/powerpoint/2010/main" val="4025950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a:cs typeface="Arial"/>
              </a:rPr>
              <a:t>Thank you for your prayers!</a:t>
            </a:r>
          </a:p>
          <a:p>
            <a:pPr algn="l"/>
            <a:br>
              <a:rPr lang="en-GB" sz="1200" dirty="0">
                <a:solidFill>
                  <a:schemeClr val="bg1"/>
                </a:solidFill>
                <a:latin typeface="Arial"/>
                <a:cs typeface="Arial"/>
              </a:rPr>
            </a:br>
            <a:r>
              <a:rPr lang="en-GB" sz="1200" dirty="0">
                <a:solidFill>
                  <a:schemeClr val="bg1"/>
                </a:solidFill>
                <a:latin typeface="Arial"/>
                <a:cs typeface="Arial"/>
              </a:rPr>
              <a:t>Learn more about how you </a:t>
            </a:r>
            <a:r>
              <a:rPr lang="en-GB" sz="1200">
                <a:solidFill>
                  <a:schemeClr val="bg1"/>
                </a:solidFill>
                <a:latin typeface="Arial"/>
                <a:cs typeface="Arial"/>
              </a:rPr>
              <a:t>can support </a:t>
            </a:r>
            <a:r>
              <a:rPr lang="en-GB" sz="1200" dirty="0">
                <a:solidFill>
                  <a:schemeClr val="bg1"/>
                </a:solidFill>
                <a:latin typeface="Arial"/>
                <a:cs typeface="Arial"/>
              </a:rPr>
              <a:t>the appeal and give today </a:t>
            </a:r>
            <a:r>
              <a:rPr lang="en-GB" sz="1200">
                <a:solidFill>
                  <a:schemeClr val="bg1"/>
                </a:solidFill>
                <a:latin typeface="Arial"/>
                <a:cs typeface="Arial"/>
              </a:rPr>
              <a:t>at </a:t>
            </a:r>
            <a:r>
              <a:rPr lang="en-GB" sz="1200" b="1">
                <a:solidFill>
                  <a:schemeClr val="bg1"/>
                </a:solidFill>
                <a:latin typeface="Arial"/>
                <a:cs typeface="Arial"/>
              </a:rPr>
              <a:t>www</a:t>
            </a:r>
            <a:r>
              <a:rPr lang="en-GB" sz="1200" b="1" dirty="0">
                <a:solidFill>
                  <a:schemeClr val="bg1"/>
                </a:solidFill>
                <a:latin typeface="Arial"/>
                <a:cs typeface="Arial"/>
              </a:rPr>
              <a:t>.bmsworldmission.org/safehaven</a:t>
            </a:r>
          </a:p>
          <a:p>
            <a:endParaRPr lang="en-GB" dirty="0"/>
          </a:p>
        </p:txBody>
      </p:sp>
      <p:sp>
        <p:nvSpPr>
          <p:cNvPr id="4" name="Slide Number Placeholder 3"/>
          <p:cNvSpPr>
            <a:spLocks noGrp="1"/>
          </p:cNvSpPr>
          <p:nvPr>
            <p:ph type="sldNum" sz="quarter" idx="5"/>
          </p:nvPr>
        </p:nvSpPr>
        <p:spPr/>
        <p:txBody>
          <a:bodyPr/>
          <a:lstStyle/>
          <a:p>
            <a:fld id="{73EEF700-D76A-46BF-A3D3-C4DB32C1B9F0}" type="slidenum">
              <a:rPr lang="en-GB" smtClean="0"/>
              <a:t>8</a:t>
            </a:fld>
            <a:endParaRPr lang="en-GB"/>
          </a:p>
        </p:txBody>
      </p:sp>
    </p:spTree>
    <p:extLst>
      <p:ext uri="{BB962C8B-B14F-4D97-AF65-F5344CB8AC3E}">
        <p14:creationId xmlns:p14="http://schemas.microsoft.com/office/powerpoint/2010/main" val="150523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6051-5573-1F15-48EE-FF68B6BD0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94ED14-37F5-9466-D353-9959C79FC9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0F2646-8619-8C0F-BC13-977DF376CE53}"/>
              </a:ext>
            </a:extLst>
          </p:cNvPr>
          <p:cNvSpPr>
            <a:spLocks noGrp="1"/>
          </p:cNvSpPr>
          <p:nvPr>
            <p:ph type="dt" sz="half" idx="10"/>
          </p:nvPr>
        </p:nvSpPr>
        <p:spPr/>
        <p:txBody>
          <a:bodyPr/>
          <a:lstStyle/>
          <a:p>
            <a:fld id="{FC8F9896-28B3-4160-9D52-ABD81F9FB921}" type="datetimeFigureOut">
              <a:rPr lang="en-GB" smtClean="0"/>
              <a:t>07/12/2023</a:t>
            </a:fld>
            <a:endParaRPr lang="en-GB"/>
          </a:p>
        </p:txBody>
      </p:sp>
      <p:sp>
        <p:nvSpPr>
          <p:cNvPr id="5" name="Footer Placeholder 4">
            <a:extLst>
              <a:ext uri="{FF2B5EF4-FFF2-40B4-BE49-F238E27FC236}">
                <a16:creationId xmlns:a16="http://schemas.microsoft.com/office/drawing/2014/main" id="{4ED7E68B-DB99-F1D9-976E-C6DF158050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F85361-1B63-B3ED-685D-C7A78F136E15}"/>
              </a:ext>
            </a:extLst>
          </p:cNvPr>
          <p:cNvSpPr>
            <a:spLocks noGrp="1"/>
          </p:cNvSpPr>
          <p:nvPr>
            <p:ph type="sldNum" sz="quarter" idx="12"/>
          </p:nvPr>
        </p:nvSpPr>
        <p:spPr/>
        <p:txBody>
          <a:bodyPr/>
          <a:lstStyle/>
          <a:p>
            <a:fld id="{7289A862-0909-479C-93BB-7B5247E859BB}" type="slidenum">
              <a:rPr lang="en-GB" smtClean="0"/>
              <a:t>‹#›</a:t>
            </a:fld>
            <a:endParaRPr lang="en-GB"/>
          </a:p>
        </p:txBody>
      </p:sp>
    </p:spTree>
    <p:extLst>
      <p:ext uri="{BB962C8B-B14F-4D97-AF65-F5344CB8AC3E}">
        <p14:creationId xmlns:p14="http://schemas.microsoft.com/office/powerpoint/2010/main" val="412605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B363-F4C2-1183-3959-922497098E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13B404-64FC-E8EA-594B-830F080CA8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4B62C1-CF8E-93D6-E5DE-4AAEE6828E1D}"/>
              </a:ext>
            </a:extLst>
          </p:cNvPr>
          <p:cNvSpPr>
            <a:spLocks noGrp="1"/>
          </p:cNvSpPr>
          <p:nvPr>
            <p:ph type="dt" sz="half" idx="10"/>
          </p:nvPr>
        </p:nvSpPr>
        <p:spPr/>
        <p:txBody>
          <a:bodyPr/>
          <a:lstStyle/>
          <a:p>
            <a:fld id="{FC8F9896-28B3-4160-9D52-ABD81F9FB921}" type="datetimeFigureOut">
              <a:rPr lang="en-GB" smtClean="0"/>
              <a:t>07/12/2023</a:t>
            </a:fld>
            <a:endParaRPr lang="en-GB"/>
          </a:p>
        </p:txBody>
      </p:sp>
      <p:sp>
        <p:nvSpPr>
          <p:cNvPr id="5" name="Footer Placeholder 4">
            <a:extLst>
              <a:ext uri="{FF2B5EF4-FFF2-40B4-BE49-F238E27FC236}">
                <a16:creationId xmlns:a16="http://schemas.microsoft.com/office/drawing/2014/main" id="{3FBE38F9-CFFE-9D27-4D69-CA0C6F2CBC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07BF61-FEE3-11C9-2431-999F991C1976}"/>
              </a:ext>
            </a:extLst>
          </p:cNvPr>
          <p:cNvSpPr>
            <a:spLocks noGrp="1"/>
          </p:cNvSpPr>
          <p:nvPr>
            <p:ph type="sldNum" sz="quarter" idx="12"/>
          </p:nvPr>
        </p:nvSpPr>
        <p:spPr/>
        <p:txBody>
          <a:bodyPr/>
          <a:lstStyle/>
          <a:p>
            <a:fld id="{7289A862-0909-479C-93BB-7B5247E859BB}" type="slidenum">
              <a:rPr lang="en-GB" smtClean="0"/>
              <a:t>‹#›</a:t>
            </a:fld>
            <a:endParaRPr lang="en-GB"/>
          </a:p>
        </p:txBody>
      </p:sp>
    </p:spTree>
    <p:extLst>
      <p:ext uri="{BB962C8B-B14F-4D97-AF65-F5344CB8AC3E}">
        <p14:creationId xmlns:p14="http://schemas.microsoft.com/office/powerpoint/2010/main" val="12680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F8E4B2-A94A-5D75-4655-B09CFBB9B5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15B8EE-CB57-86FB-8D99-F20D07EDA2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7A343C-17CA-5B40-32BF-9D0B52E9C9DA}"/>
              </a:ext>
            </a:extLst>
          </p:cNvPr>
          <p:cNvSpPr>
            <a:spLocks noGrp="1"/>
          </p:cNvSpPr>
          <p:nvPr>
            <p:ph type="dt" sz="half" idx="10"/>
          </p:nvPr>
        </p:nvSpPr>
        <p:spPr/>
        <p:txBody>
          <a:bodyPr/>
          <a:lstStyle/>
          <a:p>
            <a:fld id="{FC8F9896-28B3-4160-9D52-ABD81F9FB921}" type="datetimeFigureOut">
              <a:rPr lang="en-GB" smtClean="0"/>
              <a:t>07/12/2023</a:t>
            </a:fld>
            <a:endParaRPr lang="en-GB"/>
          </a:p>
        </p:txBody>
      </p:sp>
      <p:sp>
        <p:nvSpPr>
          <p:cNvPr id="5" name="Footer Placeholder 4">
            <a:extLst>
              <a:ext uri="{FF2B5EF4-FFF2-40B4-BE49-F238E27FC236}">
                <a16:creationId xmlns:a16="http://schemas.microsoft.com/office/drawing/2014/main" id="{DD61E65E-1204-742B-7D3A-12BB8CFEB0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96E774-A9F6-2576-63B4-6F59CAFF7030}"/>
              </a:ext>
            </a:extLst>
          </p:cNvPr>
          <p:cNvSpPr>
            <a:spLocks noGrp="1"/>
          </p:cNvSpPr>
          <p:nvPr>
            <p:ph type="sldNum" sz="quarter" idx="12"/>
          </p:nvPr>
        </p:nvSpPr>
        <p:spPr/>
        <p:txBody>
          <a:bodyPr/>
          <a:lstStyle/>
          <a:p>
            <a:fld id="{7289A862-0909-479C-93BB-7B5247E859BB}" type="slidenum">
              <a:rPr lang="en-GB" smtClean="0"/>
              <a:t>‹#›</a:t>
            </a:fld>
            <a:endParaRPr lang="en-GB"/>
          </a:p>
        </p:txBody>
      </p:sp>
    </p:spTree>
    <p:extLst>
      <p:ext uri="{BB962C8B-B14F-4D97-AF65-F5344CB8AC3E}">
        <p14:creationId xmlns:p14="http://schemas.microsoft.com/office/powerpoint/2010/main" val="273291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CBEA-B936-D181-B7F6-46397C4AAF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AE6720-89DD-F279-BE17-0FF5A6A5D6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3065BE-AD3E-4A84-718F-999DBC33116E}"/>
              </a:ext>
            </a:extLst>
          </p:cNvPr>
          <p:cNvSpPr>
            <a:spLocks noGrp="1"/>
          </p:cNvSpPr>
          <p:nvPr>
            <p:ph type="dt" sz="half" idx="10"/>
          </p:nvPr>
        </p:nvSpPr>
        <p:spPr/>
        <p:txBody>
          <a:bodyPr/>
          <a:lstStyle/>
          <a:p>
            <a:fld id="{FC8F9896-28B3-4160-9D52-ABD81F9FB921}" type="datetimeFigureOut">
              <a:rPr lang="en-GB" smtClean="0"/>
              <a:t>07/12/2023</a:t>
            </a:fld>
            <a:endParaRPr lang="en-GB"/>
          </a:p>
        </p:txBody>
      </p:sp>
      <p:sp>
        <p:nvSpPr>
          <p:cNvPr id="5" name="Footer Placeholder 4">
            <a:extLst>
              <a:ext uri="{FF2B5EF4-FFF2-40B4-BE49-F238E27FC236}">
                <a16:creationId xmlns:a16="http://schemas.microsoft.com/office/drawing/2014/main" id="{EAEC774A-D1C3-A218-9B57-E074732E88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9479CA-3F29-0DE9-801B-5FC596CAD7D0}"/>
              </a:ext>
            </a:extLst>
          </p:cNvPr>
          <p:cNvSpPr>
            <a:spLocks noGrp="1"/>
          </p:cNvSpPr>
          <p:nvPr>
            <p:ph type="sldNum" sz="quarter" idx="12"/>
          </p:nvPr>
        </p:nvSpPr>
        <p:spPr/>
        <p:txBody>
          <a:bodyPr/>
          <a:lstStyle/>
          <a:p>
            <a:fld id="{7289A862-0909-479C-93BB-7B5247E859BB}" type="slidenum">
              <a:rPr lang="en-GB" smtClean="0"/>
              <a:t>‹#›</a:t>
            </a:fld>
            <a:endParaRPr lang="en-GB"/>
          </a:p>
        </p:txBody>
      </p:sp>
    </p:spTree>
    <p:extLst>
      <p:ext uri="{BB962C8B-B14F-4D97-AF65-F5344CB8AC3E}">
        <p14:creationId xmlns:p14="http://schemas.microsoft.com/office/powerpoint/2010/main" val="243765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0805-7EB3-7E69-05F8-70EF39EB36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E82333-42B9-45EB-4F06-9C09CE96AF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1CBFDD-3385-AEB0-099A-D306C334BF1E}"/>
              </a:ext>
            </a:extLst>
          </p:cNvPr>
          <p:cNvSpPr>
            <a:spLocks noGrp="1"/>
          </p:cNvSpPr>
          <p:nvPr>
            <p:ph type="dt" sz="half" idx="10"/>
          </p:nvPr>
        </p:nvSpPr>
        <p:spPr/>
        <p:txBody>
          <a:bodyPr/>
          <a:lstStyle/>
          <a:p>
            <a:fld id="{FC8F9896-28B3-4160-9D52-ABD81F9FB921}" type="datetimeFigureOut">
              <a:rPr lang="en-GB" smtClean="0"/>
              <a:t>07/12/2023</a:t>
            </a:fld>
            <a:endParaRPr lang="en-GB"/>
          </a:p>
        </p:txBody>
      </p:sp>
      <p:sp>
        <p:nvSpPr>
          <p:cNvPr id="5" name="Footer Placeholder 4">
            <a:extLst>
              <a:ext uri="{FF2B5EF4-FFF2-40B4-BE49-F238E27FC236}">
                <a16:creationId xmlns:a16="http://schemas.microsoft.com/office/drawing/2014/main" id="{E659E50A-636C-0682-F1E8-668B9B5EE8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E1551-9DB7-B096-0787-750165751E7F}"/>
              </a:ext>
            </a:extLst>
          </p:cNvPr>
          <p:cNvSpPr>
            <a:spLocks noGrp="1"/>
          </p:cNvSpPr>
          <p:nvPr>
            <p:ph type="sldNum" sz="quarter" idx="12"/>
          </p:nvPr>
        </p:nvSpPr>
        <p:spPr/>
        <p:txBody>
          <a:bodyPr/>
          <a:lstStyle/>
          <a:p>
            <a:fld id="{7289A862-0909-479C-93BB-7B5247E859BB}" type="slidenum">
              <a:rPr lang="en-GB" smtClean="0"/>
              <a:t>‹#›</a:t>
            </a:fld>
            <a:endParaRPr lang="en-GB"/>
          </a:p>
        </p:txBody>
      </p:sp>
    </p:spTree>
    <p:extLst>
      <p:ext uri="{BB962C8B-B14F-4D97-AF65-F5344CB8AC3E}">
        <p14:creationId xmlns:p14="http://schemas.microsoft.com/office/powerpoint/2010/main" val="424648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0E7A-C7A8-92D6-3663-830F63F872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67E55C-BE7E-9684-C51F-83D4AF0C96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9D8205-028F-3114-B01F-CDEF4E6D2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6A60DC-8F14-1467-20D0-06EED4D9D4D6}"/>
              </a:ext>
            </a:extLst>
          </p:cNvPr>
          <p:cNvSpPr>
            <a:spLocks noGrp="1"/>
          </p:cNvSpPr>
          <p:nvPr>
            <p:ph type="dt" sz="half" idx="10"/>
          </p:nvPr>
        </p:nvSpPr>
        <p:spPr/>
        <p:txBody>
          <a:bodyPr/>
          <a:lstStyle/>
          <a:p>
            <a:fld id="{FC8F9896-28B3-4160-9D52-ABD81F9FB921}" type="datetimeFigureOut">
              <a:rPr lang="en-GB" smtClean="0"/>
              <a:t>07/12/2023</a:t>
            </a:fld>
            <a:endParaRPr lang="en-GB"/>
          </a:p>
        </p:txBody>
      </p:sp>
      <p:sp>
        <p:nvSpPr>
          <p:cNvPr id="6" name="Footer Placeholder 5">
            <a:extLst>
              <a:ext uri="{FF2B5EF4-FFF2-40B4-BE49-F238E27FC236}">
                <a16:creationId xmlns:a16="http://schemas.microsoft.com/office/drawing/2014/main" id="{F5F3CF8D-CBD8-FF0A-CE42-EDA56B8856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7651DC-6C0A-4CF9-30F0-83C16656C0CB}"/>
              </a:ext>
            </a:extLst>
          </p:cNvPr>
          <p:cNvSpPr>
            <a:spLocks noGrp="1"/>
          </p:cNvSpPr>
          <p:nvPr>
            <p:ph type="sldNum" sz="quarter" idx="12"/>
          </p:nvPr>
        </p:nvSpPr>
        <p:spPr/>
        <p:txBody>
          <a:bodyPr/>
          <a:lstStyle/>
          <a:p>
            <a:fld id="{7289A862-0909-479C-93BB-7B5247E859BB}" type="slidenum">
              <a:rPr lang="en-GB" smtClean="0"/>
              <a:t>‹#›</a:t>
            </a:fld>
            <a:endParaRPr lang="en-GB"/>
          </a:p>
        </p:txBody>
      </p:sp>
    </p:spTree>
    <p:extLst>
      <p:ext uri="{BB962C8B-B14F-4D97-AF65-F5344CB8AC3E}">
        <p14:creationId xmlns:p14="http://schemas.microsoft.com/office/powerpoint/2010/main" val="418261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C79F-90DA-CCD9-5AA5-769A593DBE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A4B162-AECE-618B-9A82-957F8C3837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0E9C62-CB75-EFFB-487D-5A913D6DA7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3D85A1-A81B-BDA5-BA24-05B4C929D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A1E0CF-C3B9-DA26-0999-BF52AF6F3B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8ED35D-86D6-98DF-C0DB-A6F6B7F166FF}"/>
              </a:ext>
            </a:extLst>
          </p:cNvPr>
          <p:cNvSpPr>
            <a:spLocks noGrp="1"/>
          </p:cNvSpPr>
          <p:nvPr>
            <p:ph type="dt" sz="half" idx="10"/>
          </p:nvPr>
        </p:nvSpPr>
        <p:spPr/>
        <p:txBody>
          <a:bodyPr/>
          <a:lstStyle/>
          <a:p>
            <a:fld id="{FC8F9896-28B3-4160-9D52-ABD81F9FB921}" type="datetimeFigureOut">
              <a:rPr lang="en-GB" smtClean="0"/>
              <a:t>07/12/2023</a:t>
            </a:fld>
            <a:endParaRPr lang="en-GB"/>
          </a:p>
        </p:txBody>
      </p:sp>
      <p:sp>
        <p:nvSpPr>
          <p:cNvPr id="8" name="Footer Placeholder 7">
            <a:extLst>
              <a:ext uri="{FF2B5EF4-FFF2-40B4-BE49-F238E27FC236}">
                <a16:creationId xmlns:a16="http://schemas.microsoft.com/office/drawing/2014/main" id="{659E4728-5897-8725-6039-1FB2268D3F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F3D58E-5C94-227C-919E-FAB8AD83DE3C}"/>
              </a:ext>
            </a:extLst>
          </p:cNvPr>
          <p:cNvSpPr>
            <a:spLocks noGrp="1"/>
          </p:cNvSpPr>
          <p:nvPr>
            <p:ph type="sldNum" sz="quarter" idx="12"/>
          </p:nvPr>
        </p:nvSpPr>
        <p:spPr/>
        <p:txBody>
          <a:bodyPr/>
          <a:lstStyle/>
          <a:p>
            <a:fld id="{7289A862-0909-479C-93BB-7B5247E859BB}" type="slidenum">
              <a:rPr lang="en-GB" smtClean="0"/>
              <a:t>‹#›</a:t>
            </a:fld>
            <a:endParaRPr lang="en-GB"/>
          </a:p>
        </p:txBody>
      </p:sp>
    </p:spTree>
    <p:extLst>
      <p:ext uri="{BB962C8B-B14F-4D97-AF65-F5344CB8AC3E}">
        <p14:creationId xmlns:p14="http://schemas.microsoft.com/office/powerpoint/2010/main" val="215041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0F688-C217-EF91-B647-42FDEF2809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900778-64F9-CDC9-9510-9F03463307A0}"/>
              </a:ext>
            </a:extLst>
          </p:cNvPr>
          <p:cNvSpPr>
            <a:spLocks noGrp="1"/>
          </p:cNvSpPr>
          <p:nvPr>
            <p:ph type="dt" sz="half" idx="10"/>
          </p:nvPr>
        </p:nvSpPr>
        <p:spPr/>
        <p:txBody>
          <a:bodyPr/>
          <a:lstStyle/>
          <a:p>
            <a:fld id="{FC8F9896-28B3-4160-9D52-ABD81F9FB921}" type="datetimeFigureOut">
              <a:rPr lang="en-GB" smtClean="0"/>
              <a:t>07/12/2023</a:t>
            </a:fld>
            <a:endParaRPr lang="en-GB"/>
          </a:p>
        </p:txBody>
      </p:sp>
      <p:sp>
        <p:nvSpPr>
          <p:cNvPr id="4" name="Footer Placeholder 3">
            <a:extLst>
              <a:ext uri="{FF2B5EF4-FFF2-40B4-BE49-F238E27FC236}">
                <a16:creationId xmlns:a16="http://schemas.microsoft.com/office/drawing/2014/main" id="{95AF89A3-BED6-3F89-4871-0CC0598C6F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861A39-D179-A2A2-D160-0001249A139C}"/>
              </a:ext>
            </a:extLst>
          </p:cNvPr>
          <p:cNvSpPr>
            <a:spLocks noGrp="1"/>
          </p:cNvSpPr>
          <p:nvPr>
            <p:ph type="sldNum" sz="quarter" idx="12"/>
          </p:nvPr>
        </p:nvSpPr>
        <p:spPr/>
        <p:txBody>
          <a:bodyPr/>
          <a:lstStyle/>
          <a:p>
            <a:fld id="{7289A862-0909-479C-93BB-7B5247E859BB}" type="slidenum">
              <a:rPr lang="en-GB" smtClean="0"/>
              <a:t>‹#›</a:t>
            </a:fld>
            <a:endParaRPr lang="en-GB"/>
          </a:p>
        </p:txBody>
      </p:sp>
    </p:spTree>
    <p:extLst>
      <p:ext uri="{BB962C8B-B14F-4D97-AF65-F5344CB8AC3E}">
        <p14:creationId xmlns:p14="http://schemas.microsoft.com/office/powerpoint/2010/main" val="99194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4CE57-AEEC-F9E1-1755-B6CB63BE0AB2}"/>
              </a:ext>
            </a:extLst>
          </p:cNvPr>
          <p:cNvSpPr>
            <a:spLocks noGrp="1"/>
          </p:cNvSpPr>
          <p:nvPr>
            <p:ph type="dt" sz="half" idx="10"/>
          </p:nvPr>
        </p:nvSpPr>
        <p:spPr/>
        <p:txBody>
          <a:bodyPr/>
          <a:lstStyle/>
          <a:p>
            <a:fld id="{FC8F9896-28B3-4160-9D52-ABD81F9FB921}" type="datetimeFigureOut">
              <a:rPr lang="en-GB" smtClean="0"/>
              <a:t>07/12/2023</a:t>
            </a:fld>
            <a:endParaRPr lang="en-GB"/>
          </a:p>
        </p:txBody>
      </p:sp>
      <p:sp>
        <p:nvSpPr>
          <p:cNvPr id="3" name="Footer Placeholder 2">
            <a:extLst>
              <a:ext uri="{FF2B5EF4-FFF2-40B4-BE49-F238E27FC236}">
                <a16:creationId xmlns:a16="http://schemas.microsoft.com/office/drawing/2014/main" id="{9B9D7519-8865-6768-B720-6F11A06B0B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4AD67B-EF36-C372-6E17-52C5A0361033}"/>
              </a:ext>
            </a:extLst>
          </p:cNvPr>
          <p:cNvSpPr>
            <a:spLocks noGrp="1"/>
          </p:cNvSpPr>
          <p:nvPr>
            <p:ph type="sldNum" sz="quarter" idx="12"/>
          </p:nvPr>
        </p:nvSpPr>
        <p:spPr/>
        <p:txBody>
          <a:bodyPr/>
          <a:lstStyle/>
          <a:p>
            <a:fld id="{7289A862-0909-479C-93BB-7B5247E859BB}" type="slidenum">
              <a:rPr lang="en-GB" smtClean="0"/>
              <a:t>‹#›</a:t>
            </a:fld>
            <a:endParaRPr lang="en-GB"/>
          </a:p>
        </p:txBody>
      </p:sp>
    </p:spTree>
    <p:extLst>
      <p:ext uri="{BB962C8B-B14F-4D97-AF65-F5344CB8AC3E}">
        <p14:creationId xmlns:p14="http://schemas.microsoft.com/office/powerpoint/2010/main" val="70800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2A183-762D-99B5-FE09-B11A88C82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0ADA93-C5CC-25CD-4598-6D99CB5CAF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7F79CE8-9886-5A0E-9629-72F0F6E66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95A14-681E-3947-778F-FBD55C839B25}"/>
              </a:ext>
            </a:extLst>
          </p:cNvPr>
          <p:cNvSpPr>
            <a:spLocks noGrp="1"/>
          </p:cNvSpPr>
          <p:nvPr>
            <p:ph type="dt" sz="half" idx="10"/>
          </p:nvPr>
        </p:nvSpPr>
        <p:spPr/>
        <p:txBody>
          <a:bodyPr/>
          <a:lstStyle/>
          <a:p>
            <a:fld id="{FC8F9896-28B3-4160-9D52-ABD81F9FB921}" type="datetimeFigureOut">
              <a:rPr lang="en-GB" smtClean="0"/>
              <a:t>07/12/2023</a:t>
            </a:fld>
            <a:endParaRPr lang="en-GB"/>
          </a:p>
        </p:txBody>
      </p:sp>
      <p:sp>
        <p:nvSpPr>
          <p:cNvPr id="6" name="Footer Placeholder 5">
            <a:extLst>
              <a:ext uri="{FF2B5EF4-FFF2-40B4-BE49-F238E27FC236}">
                <a16:creationId xmlns:a16="http://schemas.microsoft.com/office/drawing/2014/main" id="{828D626F-A9DC-20D0-506A-DB5773894E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FBB89C-AFC1-417C-FBB9-8F4248C588B9}"/>
              </a:ext>
            </a:extLst>
          </p:cNvPr>
          <p:cNvSpPr>
            <a:spLocks noGrp="1"/>
          </p:cNvSpPr>
          <p:nvPr>
            <p:ph type="sldNum" sz="quarter" idx="12"/>
          </p:nvPr>
        </p:nvSpPr>
        <p:spPr/>
        <p:txBody>
          <a:bodyPr/>
          <a:lstStyle/>
          <a:p>
            <a:fld id="{7289A862-0909-479C-93BB-7B5247E859BB}" type="slidenum">
              <a:rPr lang="en-GB" smtClean="0"/>
              <a:t>‹#›</a:t>
            </a:fld>
            <a:endParaRPr lang="en-GB"/>
          </a:p>
        </p:txBody>
      </p:sp>
    </p:spTree>
    <p:extLst>
      <p:ext uri="{BB962C8B-B14F-4D97-AF65-F5344CB8AC3E}">
        <p14:creationId xmlns:p14="http://schemas.microsoft.com/office/powerpoint/2010/main" val="196685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DB9E-D625-D6C3-72E7-F66581475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398192-34C3-AF20-381E-CE6F60145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9E32F4-2323-E300-AFCA-5404A5B7E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96883-EA41-A330-3EC1-3398AE1B2CAC}"/>
              </a:ext>
            </a:extLst>
          </p:cNvPr>
          <p:cNvSpPr>
            <a:spLocks noGrp="1"/>
          </p:cNvSpPr>
          <p:nvPr>
            <p:ph type="dt" sz="half" idx="10"/>
          </p:nvPr>
        </p:nvSpPr>
        <p:spPr/>
        <p:txBody>
          <a:bodyPr/>
          <a:lstStyle/>
          <a:p>
            <a:fld id="{FC8F9896-28B3-4160-9D52-ABD81F9FB921}" type="datetimeFigureOut">
              <a:rPr lang="en-GB" smtClean="0"/>
              <a:t>07/12/2023</a:t>
            </a:fld>
            <a:endParaRPr lang="en-GB"/>
          </a:p>
        </p:txBody>
      </p:sp>
      <p:sp>
        <p:nvSpPr>
          <p:cNvPr id="6" name="Footer Placeholder 5">
            <a:extLst>
              <a:ext uri="{FF2B5EF4-FFF2-40B4-BE49-F238E27FC236}">
                <a16:creationId xmlns:a16="http://schemas.microsoft.com/office/drawing/2014/main" id="{7A577E82-2B5B-2599-FD1B-74A18499A7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A20260-FADE-8567-C04C-CDF19E56E465}"/>
              </a:ext>
            </a:extLst>
          </p:cNvPr>
          <p:cNvSpPr>
            <a:spLocks noGrp="1"/>
          </p:cNvSpPr>
          <p:nvPr>
            <p:ph type="sldNum" sz="quarter" idx="12"/>
          </p:nvPr>
        </p:nvSpPr>
        <p:spPr/>
        <p:txBody>
          <a:bodyPr/>
          <a:lstStyle/>
          <a:p>
            <a:fld id="{7289A862-0909-479C-93BB-7B5247E859BB}" type="slidenum">
              <a:rPr lang="en-GB" smtClean="0"/>
              <a:t>‹#›</a:t>
            </a:fld>
            <a:endParaRPr lang="en-GB"/>
          </a:p>
        </p:txBody>
      </p:sp>
    </p:spTree>
    <p:extLst>
      <p:ext uri="{BB962C8B-B14F-4D97-AF65-F5344CB8AC3E}">
        <p14:creationId xmlns:p14="http://schemas.microsoft.com/office/powerpoint/2010/main" val="426279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69B36-D741-1DFD-5768-16F6FC6EE4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0CD467-507C-8997-2E37-9F4EE2C72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0C5721-F817-3D84-716A-A6C8A07554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F9896-28B3-4160-9D52-ABD81F9FB921}" type="datetimeFigureOut">
              <a:rPr lang="en-GB" smtClean="0"/>
              <a:t>07/12/2023</a:t>
            </a:fld>
            <a:endParaRPr lang="en-GB"/>
          </a:p>
        </p:txBody>
      </p:sp>
      <p:sp>
        <p:nvSpPr>
          <p:cNvPr id="5" name="Footer Placeholder 4">
            <a:extLst>
              <a:ext uri="{FF2B5EF4-FFF2-40B4-BE49-F238E27FC236}">
                <a16:creationId xmlns:a16="http://schemas.microsoft.com/office/drawing/2014/main" id="{FACC7DDB-598B-E761-B19A-3DFECA57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00E24C-DF7C-5AB0-9EC0-B4E481F19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9A862-0909-479C-93BB-7B5247E859BB}" type="slidenum">
              <a:rPr lang="en-GB" smtClean="0"/>
              <a:t>‹#›</a:t>
            </a:fld>
            <a:endParaRPr lang="en-GB"/>
          </a:p>
        </p:txBody>
      </p:sp>
    </p:spTree>
    <p:extLst>
      <p:ext uri="{BB962C8B-B14F-4D97-AF65-F5344CB8AC3E}">
        <p14:creationId xmlns:p14="http://schemas.microsoft.com/office/powerpoint/2010/main" val="189372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25BD-3291-DF6E-DB73-5815C8CA958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37F7BD1-1A6E-E9D5-BAAA-175E49C05DFF}"/>
              </a:ext>
            </a:extLst>
          </p:cNvPr>
          <p:cNvSpPr>
            <a:spLocks noGrp="1"/>
          </p:cNvSpPr>
          <p:nvPr>
            <p:ph type="subTitle" idx="1"/>
          </p:nvPr>
        </p:nvSpPr>
        <p:spPr/>
        <p:txBody>
          <a:bodyPr/>
          <a:lstStyle/>
          <a:p>
            <a:endParaRPr lang="en-GB"/>
          </a:p>
        </p:txBody>
      </p:sp>
      <p:pic>
        <p:nvPicPr>
          <p:cNvPr id="5" name="Picture 4" descr="A group of people walking&#10;&#10;Description automatically generated">
            <a:extLst>
              <a:ext uri="{FF2B5EF4-FFF2-40B4-BE49-F238E27FC236}">
                <a16:creationId xmlns:a16="http://schemas.microsoft.com/office/drawing/2014/main" id="{C31A9D28-CEFF-D676-C0EF-A77899005BF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496" b="496"/>
          <a:stretch/>
        </p:blipFill>
        <p:spPr>
          <a:xfrm>
            <a:off x="-30193" y="0"/>
            <a:ext cx="12252386" cy="6891966"/>
          </a:xfrm>
          <a:prstGeom prst="rect">
            <a:avLst/>
          </a:prstGeom>
        </p:spPr>
      </p:pic>
      <p:sp>
        <p:nvSpPr>
          <p:cNvPr id="6" name="TextBox 5">
            <a:extLst>
              <a:ext uri="{FF2B5EF4-FFF2-40B4-BE49-F238E27FC236}">
                <a16:creationId xmlns:a16="http://schemas.microsoft.com/office/drawing/2014/main" id="{45F9CFE5-A3BB-241B-EAF7-255DD4FF78EE}"/>
              </a:ext>
            </a:extLst>
          </p:cNvPr>
          <p:cNvSpPr txBox="1"/>
          <p:nvPr/>
        </p:nvSpPr>
        <p:spPr>
          <a:xfrm>
            <a:off x="1163129" y="2547195"/>
            <a:ext cx="11059064" cy="1138773"/>
          </a:xfrm>
          <a:prstGeom prst="rect">
            <a:avLst/>
          </a:prstGeom>
          <a:noFill/>
        </p:spPr>
        <p:txBody>
          <a:bodyPr wrap="square" lIns="91440" tIns="45720" rIns="91440" bIns="45720" rtlCol="0" anchor="t">
            <a:spAutoFit/>
          </a:bodyPr>
          <a:lstStyle/>
          <a:p>
            <a:r>
              <a:rPr lang="en-GB" sz="4000" b="1" dirty="0">
                <a:solidFill>
                  <a:schemeClr val="bg1"/>
                </a:solidFill>
                <a:latin typeface="Arial"/>
                <a:cs typeface="Arial"/>
              </a:rPr>
              <a:t>BMS World Mission Safe Haven appeal</a:t>
            </a:r>
            <a:br>
              <a:rPr lang="en-GB" sz="3600" dirty="0">
                <a:solidFill>
                  <a:schemeClr val="bg1"/>
                </a:solidFill>
                <a:latin typeface="Arial"/>
                <a:cs typeface="Arial"/>
              </a:rPr>
            </a:br>
            <a:r>
              <a:rPr lang="en-GB" sz="2800" dirty="0">
                <a:solidFill>
                  <a:schemeClr val="bg1"/>
                </a:solidFill>
                <a:latin typeface="Arial"/>
                <a:cs typeface="Arial"/>
              </a:rPr>
              <a:t>Pray for refugees on the Greek island of Lesbos</a:t>
            </a:r>
            <a:endParaRPr lang="en-GB" sz="3600" dirty="0">
              <a:solidFill>
                <a:schemeClr val="bg1"/>
              </a:solidFill>
              <a:latin typeface="Arial"/>
              <a:cs typeface="Arial"/>
            </a:endParaRPr>
          </a:p>
        </p:txBody>
      </p:sp>
      <p:pic>
        <p:nvPicPr>
          <p:cNvPr id="8" name="Picture 7" descr="A purple and white logo&#10;&#10;Description automatically generated">
            <a:extLst>
              <a:ext uri="{FF2B5EF4-FFF2-40B4-BE49-F238E27FC236}">
                <a16:creationId xmlns:a16="http://schemas.microsoft.com/office/drawing/2014/main" id="{C084D624-3D5D-8DE5-CC7E-42DA5F2ADC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4978" y="0"/>
            <a:ext cx="899302" cy="1434879"/>
          </a:xfrm>
          <a:prstGeom prst="rect">
            <a:avLst/>
          </a:prstGeom>
        </p:spPr>
      </p:pic>
    </p:spTree>
    <p:extLst>
      <p:ext uri="{BB962C8B-B14F-4D97-AF65-F5344CB8AC3E}">
        <p14:creationId xmlns:p14="http://schemas.microsoft.com/office/powerpoint/2010/main" val="1054181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25BD-3291-DF6E-DB73-5815C8CA958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37F7BD1-1A6E-E9D5-BAAA-175E49C05DFF}"/>
              </a:ext>
            </a:extLst>
          </p:cNvPr>
          <p:cNvSpPr>
            <a:spLocks noGrp="1"/>
          </p:cNvSpPr>
          <p:nvPr>
            <p:ph type="subTitle" idx="1"/>
          </p:nvPr>
        </p:nvSpPr>
        <p:spPr/>
        <p:txBody>
          <a:bodyPr/>
          <a:lstStyle/>
          <a:p>
            <a:endParaRPr lang="en-GB"/>
          </a:p>
        </p:txBody>
      </p:sp>
      <p:pic>
        <p:nvPicPr>
          <p:cNvPr id="5" name="Picture 4" descr="A group of people walking&#10;&#10;Description automatically generated">
            <a:extLst>
              <a:ext uri="{FF2B5EF4-FFF2-40B4-BE49-F238E27FC236}">
                <a16:creationId xmlns:a16="http://schemas.microsoft.com/office/drawing/2014/main" id="{C31A9D28-CEFF-D676-C0EF-A77899005BF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496" b="496"/>
          <a:stretch/>
        </p:blipFill>
        <p:spPr>
          <a:xfrm>
            <a:off x="-30193" y="0"/>
            <a:ext cx="12252386" cy="6891966"/>
          </a:xfrm>
          <a:prstGeom prst="rect">
            <a:avLst/>
          </a:prstGeom>
        </p:spPr>
      </p:pic>
      <p:sp>
        <p:nvSpPr>
          <p:cNvPr id="6" name="TextBox 5">
            <a:extLst>
              <a:ext uri="{FF2B5EF4-FFF2-40B4-BE49-F238E27FC236}">
                <a16:creationId xmlns:a16="http://schemas.microsoft.com/office/drawing/2014/main" id="{45F9CFE5-A3BB-241B-EAF7-255DD4FF78EE}"/>
              </a:ext>
            </a:extLst>
          </p:cNvPr>
          <p:cNvSpPr txBox="1"/>
          <p:nvPr/>
        </p:nvSpPr>
        <p:spPr>
          <a:xfrm>
            <a:off x="645545" y="735621"/>
            <a:ext cx="10022455" cy="4339650"/>
          </a:xfrm>
          <a:prstGeom prst="rect">
            <a:avLst/>
          </a:prstGeom>
          <a:noFill/>
        </p:spPr>
        <p:txBody>
          <a:bodyPr wrap="square" lIns="91440" tIns="45720" rIns="91440" bIns="45720" rtlCol="0" anchor="t">
            <a:spAutoFit/>
          </a:bodyPr>
          <a:lstStyle/>
          <a:p>
            <a:r>
              <a:rPr lang="en-GB" sz="3000" dirty="0">
                <a:solidFill>
                  <a:schemeClr val="bg1"/>
                </a:solidFill>
                <a:latin typeface="Arial"/>
                <a:cs typeface="Arial"/>
              </a:rPr>
              <a:t>Imagine fleeing the country that you love… crossing treacherous seas, only to end up in a desolate transit camp.</a:t>
            </a:r>
          </a:p>
          <a:p>
            <a:endParaRPr lang="en-GB" sz="3000" dirty="0">
              <a:solidFill>
                <a:schemeClr val="bg1"/>
              </a:solidFill>
              <a:latin typeface="Arial"/>
              <a:cs typeface="Arial"/>
            </a:endParaRPr>
          </a:p>
          <a:p>
            <a:r>
              <a:rPr lang="en-GB" sz="3000" dirty="0">
                <a:solidFill>
                  <a:schemeClr val="bg1"/>
                </a:solidFill>
                <a:latin typeface="Arial"/>
                <a:cs typeface="Arial"/>
              </a:rPr>
              <a:t>Imagine contracting scabies or an infection because you can’t clean your clothes or wash properly.</a:t>
            </a:r>
          </a:p>
          <a:p>
            <a:endParaRPr lang="en-GB" sz="3000" dirty="0">
              <a:solidFill>
                <a:schemeClr val="bg1"/>
              </a:solidFill>
              <a:latin typeface="Arial"/>
              <a:cs typeface="Arial"/>
            </a:endParaRPr>
          </a:p>
          <a:p>
            <a:r>
              <a:rPr lang="en-GB" sz="3000" dirty="0">
                <a:solidFill>
                  <a:schemeClr val="bg1"/>
                </a:solidFill>
                <a:latin typeface="Arial"/>
                <a:cs typeface="Arial"/>
              </a:rPr>
              <a:t>This is the reality for women like Bibi* this Christmas.</a:t>
            </a:r>
          </a:p>
          <a:p>
            <a:endParaRPr lang="en-GB" sz="3600" dirty="0">
              <a:solidFill>
                <a:schemeClr val="bg1"/>
              </a:solidFill>
              <a:latin typeface="Arial"/>
              <a:cs typeface="Arial"/>
            </a:endParaRPr>
          </a:p>
        </p:txBody>
      </p:sp>
      <p:pic>
        <p:nvPicPr>
          <p:cNvPr id="8" name="Picture 7" descr="A purple and white logo&#10;&#10;Description automatically generated">
            <a:extLst>
              <a:ext uri="{FF2B5EF4-FFF2-40B4-BE49-F238E27FC236}">
                <a16:creationId xmlns:a16="http://schemas.microsoft.com/office/drawing/2014/main" id="{C084D624-3D5D-8DE5-CC7E-42DA5F2ADC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4978" y="0"/>
            <a:ext cx="899302" cy="1434879"/>
          </a:xfrm>
          <a:prstGeom prst="rect">
            <a:avLst/>
          </a:prstGeom>
        </p:spPr>
      </p:pic>
      <p:sp>
        <p:nvSpPr>
          <p:cNvPr id="4" name="TextBox 3">
            <a:extLst>
              <a:ext uri="{FF2B5EF4-FFF2-40B4-BE49-F238E27FC236}">
                <a16:creationId xmlns:a16="http://schemas.microsoft.com/office/drawing/2014/main" id="{9C37C835-4C10-201C-3494-D03FB2A1E918}"/>
              </a:ext>
            </a:extLst>
          </p:cNvPr>
          <p:cNvSpPr txBox="1"/>
          <p:nvPr/>
        </p:nvSpPr>
        <p:spPr>
          <a:xfrm>
            <a:off x="8540151" y="5285177"/>
            <a:ext cx="3434129" cy="307777"/>
          </a:xfrm>
          <a:prstGeom prst="rect">
            <a:avLst/>
          </a:prstGeom>
          <a:noFill/>
        </p:spPr>
        <p:txBody>
          <a:bodyPr wrap="square" rtlCol="0">
            <a:spAutoFit/>
          </a:bodyPr>
          <a:lstStyle/>
          <a:p>
            <a:r>
              <a:rPr lang="en-GB" sz="1400" i="1" dirty="0">
                <a:solidFill>
                  <a:schemeClr val="bg1"/>
                </a:solidFill>
                <a:latin typeface="Arial" panose="020B0604020202020204" pitchFamily="34" charset="0"/>
                <a:cs typeface="Arial" panose="020B0604020202020204" pitchFamily="34" charset="0"/>
              </a:rPr>
              <a:t>*Name changed to protect Bibi’s identity</a:t>
            </a:r>
          </a:p>
        </p:txBody>
      </p:sp>
    </p:spTree>
    <p:extLst>
      <p:ext uri="{BB962C8B-B14F-4D97-AF65-F5344CB8AC3E}">
        <p14:creationId xmlns:p14="http://schemas.microsoft.com/office/powerpoint/2010/main" val="40539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25BD-3291-DF6E-DB73-5815C8CA958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37F7BD1-1A6E-E9D5-BAAA-175E49C05DFF}"/>
              </a:ext>
            </a:extLst>
          </p:cNvPr>
          <p:cNvSpPr>
            <a:spLocks noGrp="1"/>
          </p:cNvSpPr>
          <p:nvPr>
            <p:ph type="subTitle" idx="1"/>
          </p:nvPr>
        </p:nvSpPr>
        <p:spPr/>
        <p:txBody>
          <a:bodyPr/>
          <a:lstStyle/>
          <a:p>
            <a:endParaRPr lang="en-GB"/>
          </a:p>
        </p:txBody>
      </p:sp>
      <p:pic>
        <p:nvPicPr>
          <p:cNvPr id="5" name="Picture 4" descr="A group of people walking&#10;&#10;Description automatically generated">
            <a:extLst>
              <a:ext uri="{FF2B5EF4-FFF2-40B4-BE49-F238E27FC236}">
                <a16:creationId xmlns:a16="http://schemas.microsoft.com/office/drawing/2014/main" id="{C31A9D28-CEFF-D676-C0EF-A77899005BF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496" b="496"/>
          <a:stretch/>
        </p:blipFill>
        <p:spPr>
          <a:xfrm>
            <a:off x="-30193" y="0"/>
            <a:ext cx="12252386" cy="6891966"/>
          </a:xfrm>
          <a:prstGeom prst="rect">
            <a:avLst/>
          </a:prstGeom>
        </p:spPr>
      </p:pic>
      <p:sp>
        <p:nvSpPr>
          <p:cNvPr id="6" name="TextBox 5">
            <a:extLst>
              <a:ext uri="{FF2B5EF4-FFF2-40B4-BE49-F238E27FC236}">
                <a16:creationId xmlns:a16="http://schemas.microsoft.com/office/drawing/2014/main" id="{45F9CFE5-A3BB-241B-EAF7-255DD4FF78EE}"/>
              </a:ext>
            </a:extLst>
          </p:cNvPr>
          <p:cNvSpPr txBox="1"/>
          <p:nvPr/>
        </p:nvSpPr>
        <p:spPr>
          <a:xfrm>
            <a:off x="645546" y="735621"/>
            <a:ext cx="6195202" cy="4801314"/>
          </a:xfrm>
          <a:prstGeom prst="rect">
            <a:avLst/>
          </a:prstGeom>
          <a:noFill/>
        </p:spPr>
        <p:txBody>
          <a:bodyPr wrap="square" lIns="91440" tIns="45720" rIns="91440" bIns="45720" rtlCol="0" anchor="t">
            <a:spAutoFit/>
          </a:bodyPr>
          <a:lstStyle/>
          <a:p>
            <a:r>
              <a:rPr lang="en-GB" sz="3000" dirty="0">
                <a:solidFill>
                  <a:schemeClr val="bg1"/>
                </a:solidFill>
                <a:latin typeface="Arial"/>
                <a:cs typeface="Arial"/>
              </a:rPr>
              <a:t>Thankfully, a BMS-supported welcome centre is ready and waiting.</a:t>
            </a:r>
          </a:p>
          <a:p>
            <a:endParaRPr lang="en-GB" sz="3000" dirty="0">
              <a:solidFill>
                <a:schemeClr val="bg1"/>
              </a:solidFill>
              <a:latin typeface="Arial"/>
              <a:cs typeface="Arial"/>
            </a:endParaRPr>
          </a:p>
          <a:p>
            <a:r>
              <a:rPr lang="en-GB" sz="3000" dirty="0">
                <a:solidFill>
                  <a:schemeClr val="bg1"/>
                </a:solidFill>
                <a:latin typeface="Arial"/>
                <a:cs typeface="Arial"/>
              </a:rPr>
              <a:t>With your help, it can provide a safe space for vulnerable women from Afghanistan, Sudan, Somalia and Palestine to wash, rest and find nourishing food. </a:t>
            </a:r>
          </a:p>
          <a:p>
            <a:endParaRPr lang="en-GB" sz="3600" dirty="0">
              <a:solidFill>
                <a:schemeClr val="bg1"/>
              </a:solidFill>
              <a:latin typeface="Arial"/>
              <a:cs typeface="Arial"/>
            </a:endParaRPr>
          </a:p>
        </p:txBody>
      </p:sp>
      <p:pic>
        <p:nvPicPr>
          <p:cNvPr id="8" name="Picture 7" descr="A purple and white logo&#10;&#10;Description automatically generated">
            <a:extLst>
              <a:ext uri="{FF2B5EF4-FFF2-40B4-BE49-F238E27FC236}">
                <a16:creationId xmlns:a16="http://schemas.microsoft.com/office/drawing/2014/main" id="{C084D624-3D5D-8DE5-CC7E-42DA5F2ADC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4978" y="0"/>
            <a:ext cx="899302" cy="1434879"/>
          </a:xfrm>
          <a:prstGeom prst="rect">
            <a:avLst/>
          </a:prstGeom>
        </p:spPr>
      </p:pic>
      <p:pic>
        <p:nvPicPr>
          <p:cNvPr id="9" name="Picture 8" descr="A metal tunnel with a hole in it&#10;&#10;Description automatically generated with medium confidence">
            <a:extLst>
              <a:ext uri="{FF2B5EF4-FFF2-40B4-BE49-F238E27FC236}">
                <a16:creationId xmlns:a16="http://schemas.microsoft.com/office/drawing/2014/main" id="{1625673B-E0C2-42D7-90B7-8C17ACF1F8C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397251" y="1701307"/>
            <a:ext cx="3903353" cy="2927514"/>
          </a:xfrm>
          <a:prstGeom prst="rect">
            <a:avLst/>
          </a:prstGeom>
        </p:spPr>
      </p:pic>
      <p:sp>
        <p:nvSpPr>
          <p:cNvPr id="10" name="TextBox 9">
            <a:extLst>
              <a:ext uri="{FF2B5EF4-FFF2-40B4-BE49-F238E27FC236}">
                <a16:creationId xmlns:a16="http://schemas.microsoft.com/office/drawing/2014/main" id="{98BAC7FC-AB10-97F7-81A5-5A49BA6DB2B5}"/>
              </a:ext>
            </a:extLst>
          </p:cNvPr>
          <p:cNvSpPr txBox="1"/>
          <p:nvPr/>
        </p:nvSpPr>
        <p:spPr>
          <a:xfrm>
            <a:off x="7814406" y="4635533"/>
            <a:ext cx="3434129"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A typical shelter on the island of Lesbos</a:t>
            </a:r>
          </a:p>
        </p:txBody>
      </p:sp>
    </p:spTree>
    <p:extLst>
      <p:ext uri="{BB962C8B-B14F-4D97-AF65-F5344CB8AC3E}">
        <p14:creationId xmlns:p14="http://schemas.microsoft.com/office/powerpoint/2010/main" val="361864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25BD-3291-DF6E-DB73-5815C8CA958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37F7BD1-1A6E-E9D5-BAAA-175E49C05DFF}"/>
              </a:ext>
            </a:extLst>
          </p:cNvPr>
          <p:cNvSpPr>
            <a:spLocks noGrp="1"/>
          </p:cNvSpPr>
          <p:nvPr>
            <p:ph type="subTitle" idx="1"/>
          </p:nvPr>
        </p:nvSpPr>
        <p:spPr/>
        <p:txBody>
          <a:bodyPr/>
          <a:lstStyle/>
          <a:p>
            <a:endParaRPr lang="en-GB"/>
          </a:p>
        </p:txBody>
      </p:sp>
      <p:pic>
        <p:nvPicPr>
          <p:cNvPr id="5" name="Picture 4" descr="A group of people walking&#10;&#10;Description automatically generated">
            <a:extLst>
              <a:ext uri="{FF2B5EF4-FFF2-40B4-BE49-F238E27FC236}">
                <a16:creationId xmlns:a16="http://schemas.microsoft.com/office/drawing/2014/main" id="{C31A9D28-CEFF-D676-C0EF-A77899005BF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496" b="496"/>
          <a:stretch/>
        </p:blipFill>
        <p:spPr>
          <a:xfrm>
            <a:off x="-30193" y="0"/>
            <a:ext cx="12252386" cy="6891966"/>
          </a:xfrm>
          <a:prstGeom prst="rect">
            <a:avLst/>
          </a:prstGeom>
        </p:spPr>
      </p:pic>
      <p:sp>
        <p:nvSpPr>
          <p:cNvPr id="6" name="TextBox 5">
            <a:extLst>
              <a:ext uri="{FF2B5EF4-FFF2-40B4-BE49-F238E27FC236}">
                <a16:creationId xmlns:a16="http://schemas.microsoft.com/office/drawing/2014/main" id="{45F9CFE5-A3BB-241B-EAF7-255DD4FF78EE}"/>
              </a:ext>
            </a:extLst>
          </p:cNvPr>
          <p:cNvSpPr txBox="1"/>
          <p:nvPr/>
        </p:nvSpPr>
        <p:spPr>
          <a:xfrm>
            <a:off x="645545" y="735621"/>
            <a:ext cx="10181519" cy="2031325"/>
          </a:xfrm>
          <a:prstGeom prst="rect">
            <a:avLst/>
          </a:prstGeom>
          <a:noFill/>
        </p:spPr>
        <p:txBody>
          <a:bodyPr wrap="square" lIns="91440" tIns="45720" rIns="91440" bIns="45720" rtlCol="0" anchor="t">
            <a:spAutoFit/>
          </a:bodyPr>
          <a:lstStyle/>
          <a:p>
            <a:r>
              <a:rPr lang="en-GB" sz="3000" dirty="0">
                <a:solidFill>
                  <a:schemeClr val="bg1"/>
                </a:solidFill>
                <a:latin typeface="Arial"/>
                <a:cs typeface="Arial"/>
              </a:rPr>
              <a:t>BMS partner worker Haniele asks for your prayers to make this Christ-centred welcome possible for the women they’ll receive this Christmas.</a:t>
            </a:r>
          </a:p>
          <a:p>
            <a:endParaRPr lang="en-GB" sz="3600" dirty="0">
              <a:solidFill>
                <a:schemeClr val="bg1"/>
              </a:solidFill>
              <a:latin typeface="Arial"/>
              <a:cs typeface="Arial"/>
            </a:endParaRPr>
          </a:p>
        </p:txBody>
      </p:sp>
      <p:pic>
        <p:nvPicPr>
          <p:cNvPr id="8" name="Picture 7" descr="A purple and white logo&#10;&#10;Description automatically generated">
            <a:extLst>
              <a:ext uri="{FF2B5EF4-FFF2-40B4-BE49-F238E27FC236}">
                <a16:creationId xmlns:a16="http://schemas.microsoft.com/office/drawing/2014/main" id="{C084D624-3D5D-8DE5-CC7E-42DA5F2ADC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4978" y="0"/>
            <a:ext cx="899302" cy="1434879"/>
          </a:xfrm>
          <a:prstGeom prst="rect">
            <a:avLst/>
          </a:prstGeom>
        </p:spPr>
      </p:pic>
      <p:pic>
        <p:nvPicPr>
          <p:cNvPr id="7" name="Picture 6" descr="A person carrying a box of cans&#10;&#10;Description automatically generated">
            <a:extLst>
              <a:ext uri="{FF2B5EF4-FFF2-40B4-BE49-F238E27FC236}">
                <a16:creationId xmlns:a16="http://schemas.microsoft.com/office/drawing/2014/main" id="{8DB3F450-B618-2BE8-4D4A-9218E84FF87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863143" y="2544548"/>
            <a:ext cx="2462979" cy="2652520"/>
          </a:xfrm>
          <a:prstGeom prst="rect">
            <a:avLst/>
          </a:prstGeom>
        </p:spPr>
      </p:pic>
      <p:pic>
        <p:nvPicPr>
          <p:cNvPr id="12" name="Picture 11" descr="A person standing in front of a shelf with a person in a red shirt&#10;&#10;Description automatically generated">
            <a:extLst>
              <a:ext uri="{FF2B5EF4-FFF2-40B4-BE49-F238E27FC236}">
                <a16:creationId xmlns:a16="http://schemas.microsoft.com/office/drawing/2014/main" id="{CE355EB6-3D7C-B0C4-29EB-5A99073FF5C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743671" y="2524934"/>
            <a:ext cx="2647149" cy="2647149"/>
          </a:xfrm>
          <a:prstGeom prst="rect">
            <a:avLst/>
          </a:prstGeom>
        </p:spPr>
      </p:pic>
      <p:pic>
        <p:nvPicPr>
          <p:cNvPr id="14" name="Picture 13" descr="A person hugging a person in a closet&#10;&#10;Description automatically generated">
            <a:extLst>
              <a:ext uri="{FF2B5EF4-FFF2-40B4-BE49-F238E27FC236}">
                <a16:creationId xmlns:a16="http://schemas.microsoft.com/office/drawing/2014/main" id="{5BD364A6-311F-1294-CAC8-CB46F09326D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745110" y="2524934"/>
            <a:ext cx="2817905" cy="2647150"/>
          </a:xfrm>
          <a:prstGeom prst="rect">
            <a:avLst/>
          </a:prstGeom>
        </p:spPr>
      </p:pic>
    </p:spTree>
    <p:extLst>
      <p:ext uri="{BB962C8B-B14F-4D97-AF65-F5344CB8AC3E}">
        <p14:creationId xmlns:p14="http://schemas.microsoft.com/office/powerpoint/2010/main" val="30898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25BD-3291-DF6E-DB73-5815C8CA958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37F7BD1-1A6E-E9D5-BAAA-175E49C05DFF}"/>
              </a:ext>
            </a:extLst>
          </p:cNvPr>
          <p:cNvSpPr>
            <a:spLocks noGrp="1"/>
          </p:cNvSpPr>
          <p:nvPr>
            <p:ph type="subTitle" idx="1"/>
          </p:nvPr>
        </p:nvSpPr>
        <p:spPr/>
        <p:txBody>
          <a:bodyPr/>
          <a:lstStyle/>
          <a:p>
            <a:endParaRPr lang="en-GB"/>
          </a:p>
        </p:txBody>
      </p:sp>
      <p:pic>
        <p:nvPicPr>
          <p:cNvPr id="5" name="Picture 4" descr="A group of people walking&#10;&#10;Description automatically generated">
            <a:extLst>
              <a:ext uri="{FF2B5EF4-FFF2-40B4-BE49-F238E27FC236}">
                <a16:creationId xmlns:a16="http://schemas.microsoft.com/office/drawing/2014/main" id="{C31A9D28-CEFF-D676-C0EF-A77899005BF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496" b="496"/>
          <a:stretch/>
        </p:blipFill>
        <p:spPr>
          <a:xfrm>
            <a:off x="-30193" y="0"/>
            <a:ext cx="12252386" cy="6891966"/>
          </a:xfrm>
          <a:prstGeom prst="rect">
            <a:avLst/>
          </a:prstGeom>
        </p:spPr>
      </p:pic>
      <p:sp>
        <p:nvSpPr>
          <p:cNvPr id="6" name="TextBox 5">
            <a:extLst>
              <a:ext uri="{FF2B5EF4-FFF2-40B4-BE49-F238E27FC236}">
                <a16:creationId xmlns:a16="http://schemas.microsoft.com/office/drawing/2014/main" id="{45F9CFE5-A3BB-241B-EAF7-255DD4FF78EE}"/>
              </a:ext>
            </a:extLst>
          </p:cNvPr>
          <p:cNvSpPr txBox="1"/>
          <p:nvPr/>
        </p:nvSpPr>
        <p:spPr>
          <a:xfrm>
            <a:off x="486481" y="534399"/>
            <a:ext cx="10181519" cy="1107996"/>
          </a:xfrm>
          <a:prstGeom prst="rect">
            <a:avLst/>
          </a:prstGeom>
          <a:noFill/>
        </p:spPr>
        <p:txBody>
          <a:bodyPr wrap="square" lIns="91440" tIns="45720" rIns="91440" bIns="45720" rtlCol="0" anchor="t">
            <a:spAutoFit/>
          </a:bodyPr>
          <a:lstStyle/>
          <a:p>
            <a:r>
              <a:rPr lang="en-GB" sz="3000" b="1" dirty="0">
                <a:solidFill>
                  <a:schemeClr val="bg1"/>
                </a:solidFill>
                <a:latin typeface="Arial"/>
                <a:cs typeface="Arial"/>
              </a:rPr>
              <a:t>PLEASE PRAY:</a:t>
            </a:r>
          </a:p>
          <a:p>
            <a:endParaRPr lang="en-GB" sz="3600" dirty="0">
              <a:solidFill>
                <a:schemeClr val="bg1"/>
              </a:solidFill>
              <a:latin typeface="Arial"/>
              <a:cs typeface="Arial"/>
            </a:endParaRPr>
          </a:p>
        </p:txBody>
      </p:sp>
      <p:pic>
        <p:nvPicPr>
          <p:cNvPr id="9" name="Picture 8" descr="Shelves with shelves full of toys and other items&#10;&#10;Description automatically generated">
            <a:extLst>
              <a:ext uri="{FF2B5EF4-FFF2-40B4-BE49-F238E27FC236}">
                <a16:creationId xmlns:a16="http://schemas.microsoft.com/office/drawing/2014/main" id="{CF117875-9C0C-5595-5B4D-06934CC3CC7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358333" y="0"/>
            <a:ext cx="4873924" cy="6858000"/>
          </a:xfrm>
          <a:prstGeom prst="rect">
            <a:avLst/>
          </a:prstGeom>
        </p:spPr>
      </p:pic>
      <p:pic>
        <p:nvPicPr>
          <p:cNvPr id="8" name="Picture 7" descr="A purple and white logo&#10;&#10;Description automatically generated">
            <a:extLst>
              <a:ext uri="{FF2B5EF4-FFF2-40B4-BE49-F238E27FC236}">
                <a16:creationId xmlns:a16="http://schemas.microsoft.com/office/drawing/2014/main" id="{C084D624-3D5D-8DE5-CC7E-42DA5F2ADC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4978" y="0"/>
            <a:ext cx="899302" cy="1434879"/>
          </a:xfrm>
          <a:prstGeom prst="rect">
            <a:avLst/>
          </a:prstGeom>
        </p:spPr>
      </p:pic>
      <p:sp>
        <p:nvSpPr>
          <p:cNvPr id="10" name="TextBox 9">
            <a:extLst>
              <a:ext uri="{FF2B5EF4-FFF2-40B4-BE49-F238E27FC236}">
                <a16:creationId xmlns:a16="http://schemas.microsoft.com/office/drawing/2014/main" id="{C1C4E68B-6901-EA75-BFBE-31868D2C2DE2}"/>
              </a:ext>
            </a:extLst>
          </p:cNvPr>
          <p:cNvSpPr txBox="1"/>
          <p:nvPr/>
        </p:nvSpPr>
        <p:spPr>
          <a:xfrm>
            <a:off x="476417" y="1259175"/>
            <a:ext cx="6390209" cy="3785652"/>
          </a:xfrm>
          <a:prstGeom prst="rect">
            <a:avLst/>
          </a:prstGeom>
          <a:noFill/>
        </p:spPr>
        <p:txBody>
          <a:bodyPr wrap="square" lIns="91440" tIns="45720" rIns="91440" bIns="45720" rtlCol="0" anchor="t">
            <a:spAutoFit/>
          </a:bodyPr>
          <a:lstStyle/>
          <a:p>
            <a:r>
              <a:rPr lang="en-GB" sz="2400" dirty="0">
                <a:solidFill>
                  <a:schemeClr val="bg1"/>
                </a:solidFill>
                <a:latin typeface="Arial"/>
                <a:cs typeface="Arial"/>
              </a:rPr>
              <a:t>Please lift up women like Bibi who have been forced to flee their homes. Pray that they will find comfort, safety and shelter at the BMS-supported centre.</a:t>
            </a:r>
          </a:p>
          <a:p>
            <a:endParaRPr lang="en-GB" sz="2400" dirty="0">
              <a:solidFill>
                <a:schemeClr val="bg1"/>
              </a:solidFill>
              <a:latin typeface="Arial"/>
              <a:cs typeface="Arial"/>
            </a:endParaRPr>
          </a:p>
          <a:p>
            <a:r>
              <a:rPr lang="en-GB" sz="2400" dirty="0">
                <a:solidFill>
                  <a:schemeClr val="bg1"/>
                </a:solidFill>
                <a:latin typeface="Arial"/>
                <a:cs typeface="Arial"/>
              </a:rPr>
              <a:t>Pray that many generous people would be motivated to help families left with nothing this Christmas. Pray that those in desperate need will have the food, hygiene items and caring support they need to survive the winter.</a:t>
            </a:r>
          </a:p>
        </p:txBody>
      </p:sp>
    </p:spTree>
    <p:extLst>
      <p:ext uri="{BB962C8B-B14F-4D97-AF65-F5344CB8AC3E}">
        <p14:creationId xmlns:p14="http://schemas.microsoft.com/office/powerpoint/2010/main" val="304874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25BD-3291-DF6E-DB73-5815C8CA958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37F7BD1-1A6E-E9D5-BAAA-175E49C05DFF}"/>
              </a:ext>
            </a:extLst>
          </p:cNvPr>
          <p:cNvSpPr>
            <a:spLocks noGrp="1"/>
          </p:cNvSpPr>
          <p:nvPr>
            <p:ph type="subTitle" idx="1"/>
          </p:nvPr>
        </p:nvSpPr>
        <p:spPr/>
        <p:txBody>
          <a:bodyPr/>
          <a:lstStyle/>
          <a:p>
            <a:endParaRPr lang="en-GB"/>
          </a:p>
        </p:txBody>
      </p:sp>
      <p:pic>
        <p:nvPicPr>
          <p:cNvPr id="5" name="Picture 4" descr="A group of people walking&#10;&#10;Description automatically generated">
            <a:extLst>
              <a:ext uri="{FF2B5EF4-FFF2-40B4-BE49-F238E27FC236}">
                <a16:creationId xmlns:a16="http://schemas.microsoft.com/office/drawing/2014/main" id="{C31A9D28-CEFF-D676-C0EF-A77899005BF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496" b="496"/>
          <a:stretch/>
        </p:blipFill>
        <p:spPr>
          <a:xfrm>
            <a:off x="-30193" y="0"/>
            <a:ext cx="12252386" cy="6891966"/>
          </a:xfrm>
          <a:prstGeom prst="rect">
            <a:avLst/>
          </a:prstGeom>
        </p:spPr>
      </p:pic>
      <p:sp>
        <p:nvSpPr>
          <p:cNvPr id="6" name="TextBox 5">
            <a:extLst>
              <a:ext uri="{FF2B5EF4-FFF2-40B4-BE49-F238E27FC236}">
                <a16:creationId xmlns:a16="http://schemas.microsoft.com/office/drawing/2014/main" id="{45F9CFE5-A3BB-241B-EAF7-255DD4FF78EE}"/>
              </a:ext>
            </a:extLst>
          </p:cNvPr>
          <p:cNvSpPr txBox="1"/>
          <p:nvPr/>
        </p:nvSpPr>
        <p:spPr>
          <a:xfrm>
            <a:off x="486481" y="534399"/>
            <a:ext cx="10181519" cy="1107996"/>
          </a:xfrm>
          <a:prstGeom prst="rect">
            <a:avLst/>
          </a:prstGeom>
          <a:noFill/>
        </p:spPr>
        <p:txBody>
          <a:bodyPr wrap="square" lIns="91440" tIns="45720" rIns="91440" bIns="45720" rtlCol="0" anchor="t">
            <a:spAutoFit/>
          </a:bodyPr>
          <a:lstStyle/>
          <a:p>
            <a:r>
              <a:rPr lang="en-GB" sz="3000" b="1" dirty="0">
                <a:solidFill>
                  <a:schemeClr val="bg1"/>
                </a:solidFill>
                <a:latin typeface="Arial"/>
                <a:cs typeface="Arial"/>
              </a:rPr>
              <a:t>PLEASE PRAY:</a:t>
            </a:r>
          </a:p>
          <a:p>
            <a:endParaRPr lang="en-GB" sz="3600" dirty="0">
              <a:solidFill>
                <a:schemeClr val="bg1"/>
              </a:solidFill>
              <a:latin typeface="Arial"/>
              <a:cs typeface="Arial"/>
            </a:endParaRPr>
          </a:p>
        </p:txBody>
      </p:sp>
      <p:pic>
        <p:nvPicPr>
          <p:cNvPr id="13" name="Picture 12" descr="Two women in red uniforms hugging&#10;&#10;Description automatically generated">
            <a:extLst>
              <a:ext uri="{FF2B5EF4-FFF2-40B4-BE49-F238E27FC236}">
                <a16:creationId xmlns:a16="http://schemas.microsoft.com/office/drawing/2014/main" id="{EFC9A86C-CF6E-0B2F-B489-67E2A2A1BC1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297947" y="0"/>
            <a:ext cx="4924246" cy="6892210"/>
          </a:xfrm>
          <a:prstGeom prst="rect">
            <a:avLst/>
          </a:prstGeom>
        </p:spPr>
      </p:pic>
      <p:pic>
        <p:nvPicPr>
          <p:cNvPr id="8" name="Picture 7" descr="A purple and white logo&#10;&#10;Description automatically generated">
            <a:extLst>
              <a:ext uri="{FF2B5EF4-FFF2-40B4-BE49-F238E27FC236}">
                <a16:creationId xmlns:a16="http://schemas.microsoft.com/office/drawing/2014/main" id="{C084D624-3D5D-8DE5-CC7E-42DA5F2ADC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4978" y="0"/>
            <a:ext cx="899302" cy="1434879"/>
          </a:xfrm>
          <a:prstGeom prst="rect">
            <a:avLst/>
          </a:prstGeom>
        </p:spPr>
      </p:pic>
      <p:sp>
        <p:nvSpPr>
          <p:cNvPr id="10" name="TextBox 9">
            <a:extLst>
              <a:ext uri="{FF2B5EF4-FFF2-40B4-BE49-F238E27FC236}">
                <a16:creationId xmlns:a16="http://schemas.microsoft.com/office/drawing/2014/main" id="{C1C4E68B-6901-EA75-BFBE-31868D2C2DE2}"/>
              </a:ext>
            </a:extLst>
          </p:cNvPr>
          <p:cNvSpPr txBox="1"/>
          <p:nvPr/>
        </p:nvSpPr>
        <p:spPr>
          <a:xfrm>
            <a:off x="476417" y="1259175"/>
            <a:ext cx="6390209" cy="1569660"/>
          </a:xfrm>
          <a:prstGeom prst="rect">
            <a:avLst/>
          </a:prstGeom>
          <a:noFill/>
        </p:spPr>
        <p:txBody>
          <a:bodyPr wrap="square" lIns="91440" tIns="45720" rIns="91440" bIns="45720" rtlCol="0" anchor="t">
            <a:spAutoFit/>
          </a:bodyPr>
          <a:lstStyle/>
          <a:p>
            <a:r>
              <a:rPr lang="en-GB" sz="2400" dirty="0">
                <a:solidFill>
                  <a:schemeClr val="bg1"/>
                </a:solidFill>
                <a:latin typeface="Arial"/>
                <a:cs typeface="Arial"/>
              </a:rPr>
              <a:t>The centre provides a wonderful opportunity to share the good news of Jesus with those from countries where the gospel cannot be openly shared.</a:t>
            </a:r>
          </a:p>
        </p:txBody>
      </p:sp>
      <p:sp>
        <p:nvSpPr>
          <p:cNvPr id="4" name="TextBox 3">
            <a:extLst>
              <a:ext uri="{FF2B5EF4-FFF2-40B4-BE49-F238E27FC236}">
                <a16:creationId xmlns:a16="http://schemas.microsoft.com/office/drawing/2014/main" id="{2F512DD7-29F0-FDBB-EF3D-AD3679A326F7}"/>
              </a:ext>
            </a:extLst>
          </p:cNvPr>
          <p:cNvSpPr txBox="1"/>
          <p:nvPr/>
        </p:nvSpPr>
        <p:spPr>
          <a:xfrm>
            <a:off x="486481" y="3105509"/>
            <a:ext cx="6224870" cy="1938992"/>
          </a:xfrm>
          <a:prstGeom prst="rect">
            <a:avLst/>
          </a:prstGeom>
          <a:noFill/>
        </p:spPr>
        <p:txBody>
          <a:bodyPr wrap="square" rtlCol="0">
            <a:spAutoFit/>
          </a:bodyPr>
          <a:lstStyle/>
          <a:p>
            <a:r>
              <a:rPr kumimoji="0" lang="en-GB" sz="2400" b="0" i="0" u="none" strike="noStrike" kern="1200" cap="none" spc="0" normalizeH="0" baseline="0" noProof="0" dirty="0">
                <a:ln>
                  <a:noFill/>
                </a:ln>
                <a:solidFill>
                  <a:prstClr val="white"/>
                </a:solidFill>
                <a:effectLst/>
                <a:uLnTx/>
                <a:uFillTx/>
                <a:latin typeface="Arial"/>
                <a:ea typeface="+mn-ea"/>
                <a:cs typeface="Arial"/>
              </a:rPr>
              <a:t>Ask the Lord that he would use staff at the centre to point those they meet to the gospel. Pray that this Christmas, women like Bibi would put their trust in Jesus for the first time.</a:t>
            </a:r>
            <a:endParaRPr lang="en-GB" dirty="0"/>
          </a:p>
        </p:txBody>
      </p:sp>
    </p:spTree>
    <p:extLst>
      <p:ext uri="{BB962C8B-B14F-4D97-AF65-F5344CB8AC3E}">
        <p14:creationId xmlns:p14="http://schemas.microsoft.com/office/powerpoint/2010/main" val="239842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25BD-3291-DF6E-DB73-5815C8CA958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37F7BD1-1A6E-E9D5-BAAA-175E49C05DFF}"/>
              </a:ext>
            </a:extLst>
          </p:cNvPr>
          <p:cNvSpPr>
            <a:spLocks noGrp="1"/>
          </p:cNvSpPr>
          <p:nvPr>
            <p:ph type="subTitle" idx="1"/>
          </p:nvPr>
        </p:nvSpPr>
        <p:spPr/>
        <p:txBody>
          <a:bodyPr/>
          <a:lstStyle/>
          <a:p>
            <a:endParaRPr lang="en-GB"/>
          </a:p>
        </p:txBody>
      </p:sp>
      <p:pic>
        <p:nvPicPr>
          <p:cNvPr id="5" name="Picture 4" descr="A group of people walking&#10;&#10;Description automatically generated">
            <a:extLst>
              <a:ext uri="{FF2B5EF4-FFF2-40B4-BE49-F238E27FC236}">
                <a16:creationId xmlns:a16="http://schemas.microsoft.com/office/drawing/2014/main" id="{C31A9D28-CEFF-D676-C0EF-A77899005BF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496" b="496"/>
          <a:stretch/>
        </p:blipFill>
        <p:spPr>
          <a:xfrm>
            <a:off x="-30193" y="0"/>
            <a:ext cx="12252386" cy="6891966"/>
          </a:xfrm>
          <a:prstGeom prst="rect">
            <a:avLst/>
          </a:prstGeom>
        </p:spPr>
      </p:pic>
      <p:sp>
        <p:nvSpPr>
          <p:cNvPr id="6" name="TextBox 5">
            <a:extLst>
              <a:ext uri="{FF2B5EF4-FFF2-40B4-BE49-F238E27FC236}">
                <a16:creationId xmlns:a16="http://schemas.microsoft.com/office/drawing/2014/main" id="{45F9CFE5-A3BB-241B-EAF7-255DD4FF78EE}"/>
              </a:ext>
            </a:extLst>
          </p:cNvPr>
          <p:cNvSpPr txBox="1"/>
          <p:nvPr/>
        </p:nvSpPr>
        <p:spPr>
          <a:xfrm>
            <a:off x="486481" y="534399"/>
            <a:ext cx="10181519" cy="1107996"/>
          </a:xfrm>
          <a:prstGeom prst="rect">
            <a:avLst/>
          </a:prstGeom>
          <a:noFill/>
        </p:spPr>
        <p:txBody>
          <a:bodyPr wrap="square" lIns="91440" tIns="45720" rIns="91440" bIns="45720" rtlCol="0" anchor="t">
            <a:spAutoFit/>
          </a:bodyPr>
          <a:lstStyle/>
          <a:p>
            <a:r>
              <a:rPr lang="en-GB" sz="3000" b="1" dirty="0">
                <a:solidFill>
                  <a:schemeClr val="bg1"/>
                </a:solidFill>
                <a:latin typeface="Arial"/>
                <a:cs typeface="Arial"/>
              </a:rPr>
              <a:t>PLEASE PRAY:</a:t>
            </a:r>
          </a:p>
          <a:p>
            <a:endParaRPr lang="en-GB" sz="3600" dirty="0">
              <a:solidFill>
                <a:schemeClr val="bg1"/>
              </a:solidFill>
              <a:latin typeface="Arial"/>
              <a:cs typeface="Arial"/>
            </a:endParaRPr>
          </a:p>
        </p:txBody>
      </p:sp>
      <p:pic>
        <p:nvPicPr>
          <p:cNvPr id="7" name="Picture 6" descr="A person in a red vest looking at a shelf with jars of food&#10;&#10;Description automatically generated">
            <a:extLst>
              <a:ext uri="{FF2B5EF4-FFF2-40B4-BE49-F238E27FC236}">
                <a16:creationId xmlns:a16="http://schemas.microsoft.com/office/drawing/2014/main" id="{23C91CB9-1929-12CB-7C29-292931FB727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56408" y="0"/>
            <a:ext cx="5175849" cy="6901132"/>
          </a:xfrm>
          <a:prstGeom prst="rect">
            <a:avLst/>
          </a:prstGeom>
        </p:spPr>
      </p:pic>
      <p:pic>
        <p:nvPicPr>
          <p:cNvPr id="8" name="Picture 7" descr="A purple and white logo&#10;&#10;Description automatically generated">
            <a:extLst>
              <a:ext uri="{FF2B5EF4-FFF2-40B4-BE49-F238E27FC236}">
                <a16:creationId xmlns:a16="http://schemas.microsoft.com/office/drawing/2014/main" id="{C084D624-3D5D-8DE5-CC7E-42DA5F2ADC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4978" y="0"/>
            <a:ext cx="899302" cy="1434879"/>
          </a:xfrm>
          <a:prstGeom prst="rect">
            <a:avLst/>
          </a:prstGeom>
        </p:spPr>
      </p:pic>
      <p:sp>
        <p:nvSpPr>
          <p:cNvPr id="10" name="TextBox 9">
            <a:extLst>
              <a:ext uri="{FF2B5EF4-FFF2-40B4-BE49-F238E27FC236}">
                <a16:creationId xmlns:a16="http://schemas.microsoft.com/office/drawing/2014/main" id="{C1C4E68B-6901-EA75-BFBE-31868D2C2DE2}"/>
              </a:ext>
            </a:extLst>
          </p:cNvPr>
          <p:cNvSpPr txBox="1"/>
          <p:nvPr/>
        </p:nvSpPr>
        <p:spPr>
          <a:xfrm>
            <a:off x="476417" y="1259175"/>
            <a:ext cx="6390209" cy="1569660"/>
          </a:xfrm>
          <a:prstGeom prst="rect">
            <a:avLst/>
          </a:prstGeom>
          <a:noFill/>
        </p:spPr>
        <p:txBody>
          <a:bodyPr wrap="square" lIns="91440" tIns="45720" rIns="91440" bIns="45720" rtlCol="0" anchor="t">
            <a:spAutoFit/>
          </a:bodyPr>
          <a:lstStyle/>
          <a:p>
            <a:r>
              <a:rPr lang="en-GB" sz="2400" dirty="0">
                <a:solidFill>
                  <a:schemeClr val="bg1"/>
                </a:solidFill>
                <a:latin typeface="Arial"/>
                <a:cs typeface="Arial"/>
              </a:rPr>
              <a:t>An estimated 200 women and children will use the centre every day over the Christmas period. Pray that each would sense the love of Christ as they enter the centre.</a:t>
            </a:r>
          </a:p>
        </p:txBody>
      </p:sp>
    </p:spTree>
    <p:extLst>
      <p:ext uri="{BB962C8B-B14F-4D97-AF65-F5344CB8AC3E}">
        <p14:creationId xmlns:p14="http://schemas.microsoft.com/office/powerpoint/2010/main" val="312931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25BD-3291-DF6E-DB73-5815C8CA958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37F7BD1-1A6E-E9D5-BAAA-175E49C05DFF}"/>
              </a:ext>
            </a:extLst>
          </p:cNvPr>
          <p:cNvSpPr>
            <a:spLocks noGrp="1"/>
          </p:cNvSpPr>
          <p:nvPr>
            <p:ph type="subTitle" idx="1"/>
          </p:nvPr>
        </p:nvSpPr>
        <p:spPr/>
        <p:txBody>
          <a:bodyPr/>
          <a:lstStyle/>
          <a:p>
            <a:endParaRPr lang="en-GB"/>
          </a:p>
        </p:txBody>
      </p:sp>
      <p:pic>
        <p:nvPicPr>
          <p:cNvPr id="5" name="Picture 4" descr="A group of people walking&#10;&#10;Description automatically generated">
            <a:extLst>
              <a:ext uri="{FF2B5EF4-FFF2-40B4-BE49-F238E27FC236}">
                <a16:creationId xmlns:a16="http://schemas.microsoft.com/office/drawing/2014/main" id="{C31A9D28-CEFF-D676-C0EF-A77899005BF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496" b="496"/>
          <a:stretch/>
        </p:blipFill>
        <p:spPr>
          <a:xfrm>
            <a:off x="-30193" y="0"/>
            <a:ext cx="12252386" cy="6891966"/>
          </a:xfrm>
          <a:prstGeom prst="rect">
            <a:avLst/>
          </a:prstGeom>
        </p:spPr>
      </p:pic>
      <p:sp>
        <p:nvSpPr>
          <p:cNvPr id="6" name="TextBox 5">
            <a:extLst>
              <a:ext uri="{FF2B5EF4-FFF2-40B4-BE49-F238E27FC236}">
                <a16:creationId xmlns:a16="http://schemas.microsoft.com/office/drawing/2014/main" id="{45F9CFE5-A3BB-241B-EAF7-255DD4FF78EE}"/>
              </a:ext>
            </a:extLst>
          </p:cNvPr>
          <p:cNvSpPr txBox="1"/>
          <p:nvPr/>
        </p:nvSpPr>
        <p:spPr>
          <a:xfrm>
            <a:off x="3438809" y="1967872"/>
            <a:ext cx="10181519" cy="1107996"/>
          </a:xfrm>
          <a:prstGeom prst="rect">
            <a:avLst/>
          </a:prstGeom>
          <a:noFill/>
        </p:spPr>
        <p:txBody>
          <a:bodyPr wrap="square" lIns="91440" tIns="45720" rIns="91440" bIns="45720" rtlCol="0" anchor="t">
            <a:spAutoFit/>
          </a:bodyPr>
          <a:lstStyle/>
          <a:p>
            <a:r>
              <a:rPr lang="en-GB" sz="3000" b="1" dirty="0">
                <a:solidFill>
                  <a:schemeClr val="bg1"/>
                </a:solidFill>
                <a:latin typeface="Arial"/>
                <a:cs typeface="Arial"/>
              </a:rPr>
              <a:t>Thank you for your prayers!</a:t>
            </a:r>
          </a:p>
          <a:p>
            <a:endParaRPr lang="en-GB" sz="3600" dirty="0">
              <a:solidFill>
                <a:schemeClr val="bg1"/>
              </a:solidFill>
              <a:latin typeface="Arial"/>
              <a:cs typeface="Arial"/>
            </a:endParaRPr>
          </a:p>
        </p:txBody>
      </p:sp>
      <p:pic>
        <p:nvPicPr>
          <p:cNvPr id="8" name="Picture 7" descr="A purple and white logo&#10;&#10;Description automatically generated">
            <a:extLst>
              <a:ext uri="{FF2B5EF4-FFF2-40B4-BE49-F238E27FC236}">
                <a16:creationId xmlns:a16="http://schemas.microsoft.com/office/drawing/2014/main" id="{C084D624-3D5D-8DE5-CC7E-42DA5F2ADC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4978" y="0"/>
            <a:ext cx="899302" cy="1434879"/>
          </a:xfrm>
          <a:prstGeom prst="rect">
            <a:avLst/>
          </a:prstGeom>
        </p:spPr>
      </p:pic>
      <p:sp>
        <p:nvSpPr>
          <p:cNvPr id="10" name="TextBox 9">
            <a:extLst>
              <a:ext uri="{FF2B5EF4-FFF2-40B4-BE49-F238E27FC236}">
                <a16:creationId xmlns:a16="http://schemas.microsoft.com/office/drawing/2014/main" id="{C1C4E68B-6901-EA75-BFBE-31868D2C2DE2}"/>
              </a:ext>
            </a:extLst>
          </p:cNvPr>
          <p:cNvSpPr txBox="1"/>
          <p:nvPr/>
        </p:nvSpPr>
        <p:spPr>
          <a:xfrm>
            <a:off x="2309674" y="2693334"/>
            <a:ext cx="7572651" cy="1569660"/>
          </a:xfrm>
          <a:prstGeom prst="rect">
            <a:avLst/>
          </a:prstGeom>
          <a:noFill/>
        </p:spPr>
        <p:txBody>
          <a:bodyPr wrap="square" lIns="91440" tIns="45720" rIns="91440" bIns="45720" rtlCol="0" anchor="t">
            <a:spAutoFit/>
          </a:bodyPr>
          <a:lstStyle/>
          <a:p>
            <a:pPr algn="ctr"/>
            <a:r>
              <a:rPr lang="en-GB" sz="3200" dirty="0">
                <a:solidFill>
                  <a:schemeClr val="bg1"/>
                </a:solidFill>
                <a:latin typeface="Arial"/>
                <a:cs typeface="Arial"/>
              </a:rPr>
              <a:t>Learn more about how you can </a:t>
            </a:r>
            <a:br>
              <a:rPr lang="en-GB" sz="3200" dirty="0">
                <a:solidFill>
                  <a:schemeClr val="bg1"/>
                </a:solidFill>
                <a:latin typeface="Arial"/>
                <a:cs typeface="Arial"/>
              </a:rPr>
            </a:br>
            <a:r>
              <a:rPr lang="en-GB" sz="3200" dirty="0">
                <a:solidFill>
                  <a:schemeClr val="bg1"/>
                </a:solidFill>
                <a:latin typeface="Arial"/>
                <a:cs typeface="Arial"/>
              </a:rPr>
              <a:t>support the appeal and give today at </a:t>
            </a:r>
          </a:p>
          <a:p>
            <a:pPr algn="ctr"/>
            <a:r>
              <a:rPr lang="en-GB" sz="3200" b="1" dirty="0">
                <a:solidFill>
                  <a:schemeClr val="bg1"/>
                </a:solidFill>
                <a:latin typeface="Arial"/>
                <a:cs typeface="Arial"/>
              </a:rPr>
              <a:t>www.bmsworldmission.org/safehaven</a:t>
            </a:r>
          </a:p>
        </p:txBody>
      </p:sp>
    </p:spTree>
    <p:extLst>
      <p:ext uri="{BB962C8B-B14F-4D97-AF65-F5344CB8AC3E}">
        <p14:creationId xmlns:p14="http://schemas.microsoft.com/office/powerpoint/2010/main" val="3416909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1DB725B14A0634986408BE87C8651A8" ma:contentTypeVersion="20" ma:contentTypeDescription="Create a new document." ma:contentTypeScope="" ma:versionID="77f099c45f819b4cb7866f68280003ac">
  <xsd:schema xmlns:xsd="http://www.w3.org/2001/XMLSchema" xmlns:xs="http://www.w3.org/2001/XMLSchema" xmlns:p="http://schemas.microsoft.com/office/2006/metadata/properties" xmlns:ns2="0bf8e561-faf8-47d1-9a4f-b313cdc94a3c" xmlns:ns3="0b7ae917-33e5-4d7d-9ba2-273177014d95" targetNamespace="http://schemas.microsoft.com/office/2006/metadata/properties" ma:root="true" ma:fieldsID="22a54fc611e3e0215ab35efa8bed7149" ns2:_="" ns3:_="">
    <xsd:import namespace="0bf8e561-faf8-47d1-9a4f-b313cdc94a3c"/>
    <xsd:import namespace="0b7ae917-33e5-4d7d-9ba2-273177014d9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Location" minOccurs="0"/>
                <xsd:element ref="ns2:SharedWithUsers" minOccurs="0"/>
                <xsd:element ref="ns2:SharedWithDetail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8e561-faf8-47d1-9a4f-b313cdc94a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868f3b-47b8-424a-b4f4-0a072a9e1928}" ma:internalName="TaxCatchAll" ma:showField="CatchAllData" ma:web="0bf8e561-faf8-47d1-9a4f-b313cdc94a3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7ae917-33e5-4d7d-9ba2-273177014d9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7f31164-ab27-43e1-b3a7-22e5b811c354"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0bf8e561-faf8-47d1-9a4f-b313cdc94a3c">COMMS-1999689070-1784914</_dlc_DocId>
    <_dlc_DocIdUrl xmlns="0bf8e561-faf8-47d1-9a4f-b313cdc94a3c">
      <Url>https://bmsworldmission.sharepoint.com/sites/comms/_layouts/15/DocIdRedir.aspx?ID=COMMS-1999689070-1784914</Url>
      <Description>COMMS-1999689070-1784914</Description>
    </_dlc_DocIdUrl>
    <TaxCatchAll xmlns="0bf8e561-faf8-47d1-9a4f-b313cdc94a3c" xsi:nil="true"/>
    <lcf76f155ced4ddcb4097134ff3c332f xmlns="0b7ae917-33e5-4d7d-9ba2-273177014d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0AF5C9-CE33-4485-9C71-8F569E7DF7CE}">
  <ds:schemaRefs>
    <ds:schemaRef ds:uri="http://schemas.microsoft.com/sharepoint/v3/contenttype/forms"/>
  </ds:schemaRefs>
</ds:datastoreItem>
</file>

<file path=customXml/itemProps2.xml><?xml version="1.0" encoding="utf-8"?>
<ds:datastoreItem xmlns:ds="http://schemas.openxmlformats.org/officeDocument/2006/customXml" ds:itemID="{AEB55ED4-4707-4762-8445-2145EFF602D4}">
  <ds:schemaRefs>
    <ds:schemaRef ds:uri="http://schemas.microsoft.com/sharepoint/events"/>
  </ds:schemaRefs>
</ds:datastoreItem>
</file>

<file path=customXml/itemProps3.xml><?xml version="1.0" encoding="utf-8"?>
<ds:datastoreItem xmlns:ds="http://schemas.openxmlformats.org/officeDocument/2006/customXml" ds:itemID="{FA348F77-EAC9-4712-825E-6AFE53901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8e561-faf8-47d1-9a4f-b313cdc94a3c"/>
    <ds:schemaRef ds:uri="0b7ae917-33e5-4d7d-9ba2-273177014d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EF361A5-E28C-48AD-ABB7-5F92A4848103}">
  <ds:schemaRefs>
    <ds:schemaRef ds:uri="http://schemas.microsoft.com/office/2006/metadata/properties"/>
    <ds:schemaRef ds:uri="http://schemas.microsoft.com/office/infopath/2007/PartnerControls"/>
    <ds:schemaRef ds:uri="0bf8e561-faf8-47d1-9a4f-b313cdc94a3c"/>
    <ds:schemaRef ds:uri="0b7ae917-33e5-4d7d-9ba2-273177014d95"/>
  </ds:schemaRefs>
</ds:datastoreItem>
</file>

<file path=docProps/app.xml><?xml version="1.0" encoding="utf-8"?>
<Properties xmlns="http://schemas.openxmlformats.org/officeDocument/2006/extended-properties" xmlns:vt="http://schemas.openxmlformats.org/officeDocument/2006/docPropsVTypes">
  <TotalTime>0</TotalTime>
  <Words>688</Words>
  <Application>Microsoft Office PowerPoint</Application>
  <PresentationFormat>Widescreen</PresentationFormat>
  <Paragraphs>53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Brown</dc:creator>
  <cp:lastModifiedBy>Ruth Whiter</cp:lastModifiedBy>
  <cp:revision>8</cp:revision>
  <dcterms:created xsi:type="dcterms:W3CDTF">2023-11-24T15:01:39Z</dcterms:created>
  <dcterms:modified xsi:type="dcterms:W3CDTF">2023-12-07T10:11:18Z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0x010100E1DB725B14A0634986408BE87C8651A8</vt:lpwstr>
  </property>
  <property fmtid="{D5CDD505-2E9C-101B-9397-08002B2CF9AE}" pid="3" name="_dlc_DocIdItemGuid">
    <vt:lpwstr>7e6628de-aca4-4cf7-a2d5-f3055329eb1a</vt:lpwstr>
  </property>
  <property fmtid="{D5CDD505-2E9C-101B-9397-08002B2CF9AE}" pid="4" name="MediaServiceImageTags">
    <vt:lpwstr/>
  </property>
</Properties>
</file>