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3"/>
  </p:notesMasterIdLst>
  <p:sldIdLst>
    <p:sldId id="256" r:id="rId6"/>
    <p:sldId id="265" r:id="rId7"/>
    <p:sldId id="262" r:id="rId8"/>
    <p:sldId id="259" r:id="rId9"/>
    <p:sldId id="267" r:id="rId10"/>
    <p:sldId id="266" r:id="rId11"/>
    <p:sldId id="268" r:id="rId12"/>
    <p:sldId id="269" r:id="rId13"/>
    <p:sldId id="270" r:id="rId14"/>
    <p:sldId id="271" r:id="rId15"/>
    <p:sldId id="272" r:id="rId16"/>
    <p:sldId id="273" r:id="rId17"/>
    <p:sldId id="274" r:id="rId18"/>
    <p:sldId id="277" r:id="rId19"/>
    <p:sldId id="278" r:id="rId20"/>
    <p:sldId id="275" r:id="rId21"/>
    <p:sldId id="276"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007C"/>
    <a:srgbClr val="6A31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8AB859-7991-A073-2179-7B9386BA6A2A}" v="36" dt="2023-11-07T11:59:51.287"/>
    <p1510:client id="{A35C9303-D541-407F-A267-3B61C4F9F57C}" v="1859" dt="2023-11-07T17:03:44.960"/>
    <p1510:client id="{FD489AE3-B0F7-4FC4-A22C-06D83A3401C5}" v="151" dt="2023-11-07T12:12:32.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atson" userId="f72bc5f7-1169-4816-ae18-cf7b6594fdf7" providerId="ADAL" clId="{FD489AE3-B0F7-4FC4-A22C-06D83A3401C5}"/>
    <pc:docChg chg="modSld">
      <pc:chgData name="Hannah Watson" userId="f72bc5f7-1169-4816-ae18-cf7b6594fdf7" providerId="ADAL" clId="{FD489AE3-B0F7-4FC4-A22C-06D83A3401C5}" dt="2023-11-07T12:12:32.937" v="150" actId="1076"/>
      <pc:docMkLst>
        <pc:docMk/>
      </pc:docMkLst>
      <pc:sldChg chg="modSp mod">
        <pc:chgData name="Hannah Watson" userId="f72bc5f7-1169-4816-ae18-cf7b6594fdf7" providerId="ADAL" clId="{FD489AE3-B0F7-4FC4-A22C-06D83A3401C5}" dt="2023-11-07T12:03:34.027" v="49" actId="1076"/>
        <pc:sldMkLst>
          <pc:docMk/>
          <pc:sldMk cId="891399263" sldId="265"/>
        </pc:sldMkLst>
        <pc:spChg chg="mod">
          <ac:chgData name="Hannah Watson" userId="f72bc5f7-1169-4816-ae18-cf7b6594fdf7" providerId="ADAL" clId="{FD489AE3-B0F7-4FC4-A22C-06D83A3401C5}" dt="2023-11-07T12:03:34.027" v="49" actId="1076"/>
          <ac:spMkLst>
            <pc:docMk/>
            <pc:sldMk cId="891399263" sldId="265"/>
            <ac:spMk id="4" creationId="{F001DBDC-7769-4C33-B642-1E67510F85C6}"/>
          </ac:spMkLst>
        </pc:spChg>
        <pc:picChg chg="mod modCrop">
          <ac:chgData name="Hannah Watson" userId="f72bc5f7-1169-4816-ae18-cf7b6594fdf7" providerId="ADAL" clId="{FD489AE3-B0F7-4FC4-A22C-06D83A3401C5}" dt="2023-11-07T12:03:08.189" v="17" actId="1076"/>
          <ac:picMkLst>
            <pc:docMk/>
            <pc:sldMk cId="891399263" sldId="265"/>
            <ac:picMk id="5" creationId="{54B968DC-C015-F339-7D1C-CF50C0349AE1}"/>
          </ac:picMkLst>
        </pc:picChg>
      </pc:sldChg>
      <pc:sldChg chg="modSp mod">
        <pc:chgData name="Hannah Watson" userId="f72bc5f7-1169-4816-ae18-cf7b6594fdf7" providerId="ADAL" clId="{FD489AE3-B0F7-4FC4-A22C-06D83A3401C5}" dt="2023-11-07T12:03:56.491" v="53" actId="1076"/>
        <pc:sldMkLst>
          <pc:docMk/>
          <pc:sldMk cId="2159522989" sldId="266"/>
        </pc:sldMkLst>
        <pc:spChg chg="mod">
          <ac:chgData name="Hannah Watson" userId="f72bc5f7-1169-4816-ae18-cf7b6594fdf7" providerId="ADAL" clId="{FD489AE3-B0F7-4FC4-A22C-06D83A3401C5}" dt="2023-11-07T12:03:52.959" v="52" actId="1076"/>
          <ac:spMkLst>
            <pc:docMk/>
            <pc:sldMk cId="2159522989" sldId="266"/>
            <ac:spMk id="3" creationId="{C61D8F01-9C6E-4DFB-AEC7-7CBE16DA5BAF}"/>
          </ac:spMkLst>
        </pc:spChg>
        <pc:picChg chg="mod modCrop">
          <ac:chgData name="Hannah Watson" userId="f72bc5f7-1169-4816-ae18-cf7b6594fdf7" providerId="ADAL" clId="{FD489AE3-B0F7-4FC4-A22C-06D83A3401C5}" dt="2023-11-07T12:03:56.491" v="53" actId="1076"/>
          <ac:picMkLst>
            <pc:docMk/>
            <pc:sldMk cId="2159522989" sldId="266"/>
            <ac:picMk id="8" creationId="{DF88482A-5FD9-BC32-7BF6-43165FE916CA}"/>
          </ac:picMkLst>
        </pc:picChg>
      </pc:sldChg>
      <pc:sldChg chg="modSp mod modAnim">
        <pc:chgData name="Hannah Watson" userId="f72bc5f7-1169-4816-ae18-cf7b6594fdf7" providerId="ADAL" clId="{FD489AE3-B0F7-4FC4-A22C-06D83A3401C5}" dt="2023-11-07T12:04:47.729" v="68" actId="20577"/>
        <pc:sldMkLst>
          <pc:docMk/>
          <pc:sldMk cId="2935895720" sldId="268"/>
        </pc:sldMkLst>
        <pc:spChg chg="mod">
          <ac:chgData name="Hannah Watson" userId="f72bc5f7-1169-4816-ae18-cf7b6594fdf7" providerId="ADAL" clId="{FD489AE3-B0F7-4FC4-A22C-06D83A3401C5}" dt="2023-11-07T12:04:47.729" v="68" actId="20577"/>
          <ac:spMkLst>
            <pc:docMk/>
            <pc:sldMk cId="2935895720" sldId="268"/>
            <ac:spMk id="3" creationId="{C61D8F01-9C6E-4DFB-AEC7-7CBE16DA5BAF}"/>
          </ac:spMkLst>
        </pc:spChg>
      </pc:sldChg>
      <pc:sldChg chg="modSp mod">
        <pc:chgData name="Hannah Watson" userId="f72bc5f7-1169-4816-ae18-cf7b6594fdf7" providerId="ADAL" clId="{FD489AE3-B0F7-4FC4-A22C-06D83A3401C5}" dt="2023-11-07T12:05:01.172" v="69" actId="1076"/>
        <pc:sldMkLst>
          <pc:docMk/>
          <pc:sldMk cId="3314119543" sldId="269"/>
        </pc:sldMkLst>
        <pc:picChg chg="mod">
          <ac:chgData name="Hannah Watson" userId="f72bc5f7-1169-4816-ae18-cf7b6594fdf7" providerId="ADAL" clId="{FD489AE3-B0F7-4FC4-A22C-06D83A3401C5}" dt="2023-11-07T12:05:01.172" v="69" actId="1076"/>
          <ac:picMkLst>
            <pc:docMk/>
            <pc:sldMk cId="3314119543" sldId="269"/>
            <ac:picMk id="6" creationId="{9F37A366-94BC-87A1-664D-EA4E3D602E58}"/>
          </ac:picMkLst>
        </pc:picChg>
      </pc:sldChg>
      <pc:sldChg chg="modSp">
        <pc:chgData name="Hannah Watson" userId="f72bc5f7-1169-4816-ae18-cf7b6594fdf7" providerId="ADAL" clId="{FD489AE3-B0F7-4FC4-A22C-06D83A3401C5}" dt="2023-11-07T12:05:18.647" v="71" actId="20577"/>
        <pc:sldMkLst>
          <pc:docMk/>
          <pc:sldMk cId="3965520403" sldId="270"/>
        </pc:sldMkLst>
        <pc:spChg chg="mod">
          <ac:chgData name="Hannah Watson" userId="f72bc5f7-1169-4816-ae18-cf7b6594fdf7" providerId="ADAL" clId="{FD489AE3-B0F7-4FC4-A22C-06D83A3401C5}" dt="2023-11-07T12:05:18.647" v="71" actId="20577"/>
          <ac:spMkLst>
            <pc:docMk/>
            <pc:sldMk cId="3965520403" sldId="270"/>
            <ac:spMk id="3" creationId="{A1FE115E-EE4E-9241-5C33-36AE74F2475C}"/>
          </ac:spMkLst>
        </pc:spChg>
      </pc:sldChg>
      <pc:sldChg chg="modSp mod">
        <pc:chgData name="Hannah Watson" userId="f72bc5f7-1169-4816-ae18-cf7b6594fdf7" providerId="ADAL" clId="{FD489AE3-B0F7-4FC4-A22C-06D83A3401C5}" dt="2023-11-07T12:12:32.937" v="150" actId="1076"/>
        <pc:sldMkLst>
          <pc:docMk/>
          <pc:sldMk cId="4065201267" sldId="271"/>
        </pc:sldMkLst>
        <pc:spChg chg="mod">
          <ac:chgData name="Hannah Watson" userId="f72bc5f7-1169-4816-ae18-cf7b6594fdf7" providerId="ADAL" clId="{FD489AE3-B0F7-4FC4-A22C-06D83A3401C5}" dt="2023-11-07T12:05:48.655" v="94" actId="20577"/>
          <ac:spMkLst>
            <pc:docMk/>
            <pc:sldMk cId="4065201267" sldId="271"/>
            <ac:spMk id="3" creationId="{A1FE115E-EE4E-9241-5C33-36AE74F2475C}"/>
          </ac:spMkLst>
        </pc:spChg>
        <pc:picChg chg="mod">
          <ac:chgData name="Hannah Watson" userId="f72bc5f7-1169-4816-ae18-cf7b6594fdf7" providerId="ADAL" clId="{FD489AE3-B0F7-4FC4-A22C-06D83A3401C5}" dt="2023-11-07T12:12:32.937" v="150" actId="1076"/>
          <ac:picMkLst>
            <pc:docMk/>
            <pc:sldMk cId="4065201267" sldId="271"/>
            <ac:picMk id="5" creationId="{B6E64E33-B222-4D56-865A-6ECB6AF6A3DA}"/>
          </ac:picMkLst>
        </pc:picChg>
      </pc:sldChg>
      <pc:sldChg chg="modSp mod">
        <pc:chgData name="Hannah Watson" userId="f72bc5f7-1169-4816-ae18-cf7b6594fdf7" providerId="ADAL" clId="{FD489AE3-B0F7-4FC4-A22C-06D83A3401C5}" dt="2023-11-07T12:06:39.895" v="98" actId="403"/>
        <pc:sldMkLst>
          <pc:docMk/>
          <pc:sldMk cId="3568471431" sldId="272"/>
        </pc:sldMkLst>
        <pc:spChg chg="mod">
          <ac:chgData name="Hannah Watson" userId="f72bc5f7-1169-4816-ae18-cf7b6594fdf7" providerId="ADAL" clId="{FD489AE3-B0F7-4FC4-A22C-06D83A3401C5}" dt="2023-11-07T12:06:39.895" v="98" actId="403"/>
          <ac:spMkLst>
            <pc:docMk/>
            <pc:sldMk cId="3568471431" sldId="272"/>
            <ac:spMk id="3" creationId="{A1FE115E-EE4E-9241-5C33-36AE74F2475C}"/>
          </ac:spMkLst>
        </pc:spChg>
      </pc:sldChg>
      <pc:sldChg chg="modSp mod">
        <pc:chgData name="Hannah Watson" userId="f72bc5f7-1169-4816-ae18-cf7b6594fdf7" providerId="ADAL" clId="{FD489AE3-B0F7-4FC4-A22C-06D83A3401C5}" dt="2023-11-07T12:07:06.029" v="101" actId="1076"/>
        <pc:sldMkLst>
          <pc:docMk/>
          <pc:sldMk cId="1732843464" sldId="273"/>
        </pc:sldMkLst>
        <pc:spChg chg="mod">
          <ac:chgData name="Hannah Watson" userId="f72bc5f7-1169-4816-ae18-cf7b6594fdf7" providerId="ADAL" clId="{FD489AE3-B0F7-4FC4-A22C-06D83A3401C5}" dt="2023-11-07T12:07:03.824" v="100" actId="1076"/>
          <ac:spMkLst>
            <pc:docMk/>
            <pc:sldMk cId="1732843464" sldId="273"/>
            <ac:spMk id="3" creationId="{A1FE115E-EE4E-9241-5C33-36AE74F2475C}"/>
          </ac:spMkLst>
        </pc:spChg>
        <pc:picChg chg="mod">
          <ac:chgData name="Hannah Watson" userId="f72bc5f7-1169-4816-ae18-cf7b6594fdf7" providerId="ADAL" clId="{FD489AE3-B0F7-4FC4-A22C-06D83A3401C5}" dt="2023-11-07T12:07:06.029" v="101" actId="1076"/>
          <ac:picMkLst>
            <pc:docMk/>
            <pc:sldMk cId="1732843464" sldId="273"/>
            <ac:picMk id="5" creationId="{94E379E3-AAC9-67FC-2E50-EA1B5436F2FB}"/>
          </ac:picMkLst>
        </pc:picChg>
      </pc:sldChg>
      <pc:sldChg chg="modSp mod">
        <pc:chgData name="Hannah Watson" userId="f72bc5f7-1169-4816-ae18-cf7b6594fdf7" providerId="ADAL" clId="{FD489AE3-B0F7-4FC4-A22C-06D83A3401C5}" dt="2023-11-07T12:08:34.241" v="149" actId="14100"/>
        <pc:sldMkLst>
          <pc:docMk/>
          <pc:sldMk cId="4272215883" sldId="275"/>
        </pc:sldMkLst>
        <pc:spChg chg="mod">
          <ac:chgData name="Hannah Watson" userId="f72bc5f7-1169-4816-ae18-cf7b6594fdf7" providerId="ADAL" clId="{FD489AE3-B0F7-4FC4-A22C-06D83A3401C5}" dt="2023-11-07T12:08:34.241" v="149" actId="14100"/>
          <ac:spMkLst>
            <pc:docMk/>
            <pc:sldMk cId="4272215883" sldId="275"/>
            <ac:spMk id="2" creationId="{2911E844-61E5-3B22-58DD-555C51582C0C}"/>
          </ac:spMkLst>
        </pc:spChg>
      </pc:sldChg>
      <pc:sldChg chg="modSp mod">
        <pc:chgData name="Hannah Watson" userId="f72bc5f7-1169-4816-ae18-cf7b6594fdf7" providerId="ADAL" clId="{FD489AE3-B0F7-4FC4-A22C-06D83A3401C5}" dt="2023-11-07T12:07:44.906" v="113" actId="1076"/>
        <pc:sldMkLst>
          <pc:docMk/>
          <pc:sldMk cId="3143854965" sldId="277"/>
        </pc:sldMkLst>
        <pc:spChg chg="mod">
          <ac:chgData name="Hannah Watson" userId="f72bc5f7-1169-4816-ae18-cf7b6594fdf7" providerId="ADAL" clId="{FD489AE3-B0F7-4FC4-A22C-06D83A3401C5}" dt="2023-11-07T12:07:43.929" v="112" actId="1076"/>
          <ac:spMkLst>
            <pc:docMk/>
            <pc:sldMk cId="3143854965" sldId="277"/>
            <ac:spMk id="3" creationId="{A1FE115E-EE4E-9241-5C33-36AE74F2475C}"/>
          </ac:spMkLst>
        </pc:spChg>
        <pc:picChg chg="mod modCrop">
          <ac:chgData name="Hannah Watson" userId="f72bc5f7-1169-4816-ae18-cf7b6594fdf7" providerId="ADAL" clId="{FD489AE3-B0F7-4FC4-A22C-06D83A3401C5}" dt="2023-11-07T12:07:44.906" v="113" actId="1076"/>
          <ac:picMkLst>
            <pc:docMk/>
            <pc:sldMk cId="3143854965" sldId="277"/>
            <ac:picMk id="5" creationId="{B3D0F791-1A98-BE20-D1C2-AB3D84E757C8}"/>
          </ac:picMkLst>
        </pc:picChg>
      </pc:sldChg>
      <pc:sldChg chg="modSp">
        <pc:chgData name="Hannah Watson" userId="f72bc5f7-1169-4816-ae18-cf7b6594fdf7" providerId="ADAL" clId="{FD489AE3-B0F7-4FC4-A22C-06D83A3401C5}" dt="2023-11-07T12:08:19.954" v="147" actId="20577"/>
        <pc:sldMkLst>
          <pc:docMk/>
          <pc:sldMk cId="355267275" sldId="278"/>
        </pc:sldMkLst>
        <pc:spChg chg="mod">
          <ac:chgData name="Hannah Watson" userId="f72bc5f7-1169-4816-ae18-cf7b6594fdf7" providerId="ADAL" clId="{FD489AE3-B0F7-4FC4-A22C-06D83A3401C5}" dt="2023-11-07T12:08:19.954" v="147" actId="20577"/>
          <ac:spMkLst>
            <pc:docMk/>
            <pc:sldMk cId="355267275" sldId="278"/>
            <ac:spMk id="3" creationId="{A1FE115E-EE4E-9241-5C33-36AE74F2475C}"/>
          </ac:spMkLst>
        </pc:spChg>
      </pc:sldChg>
    </pc:docChg>
  </pc:docChgLst>
  <pc:docChgLst>
    <pc:chgData name="Hannah Watson" userId="S::hwatson@bmsworldmission.org::f72bc5f7-1169-4816-ae18-cf7b6594fdf7" providerId="AD" clId="Web-{7C8AB859-7991-A073-2179-7B9386BA6A2A}"/>
    <pc:docChg chg="modSld">
      <pc:chgData name="Hannah Watson" userId="S::hwatson@bmsworldmission.org::f72bc5f7-1169-4816-ae18-cf7b6594fdf7" providerId="AD" clId="Web-{7C8AB859-7991-A073-2179-7B9386BA6A2A}" dt="2023-11-07T11:59:48.068" v="30" actId="20577"/>
      <pc:docMkLst>
        <pc:docMk/>
      </pc:docMkLst>
      <pc:sldChg chg="modSp">
        <pc:chgData name="Hannah Watson" userId="S::hwatson@bmsworldmission.org::f72bc5f7-1169-4816-ae18-cf7b6594fdf7" providerId="AD" clId="Web-{7C8AB859-7991-A073-2179-7B9386BA6A2A}" dt="2023-11-07T11:59:48.068" v="30" actId="20577"/>
        <pc:sldMkLst>
          <pc:docMk/>
          <pc:sldMk cId="1970181748" sldId="259"/>
        </pc:sldMkLst>
        <pc:spChg chg="mod">
          <ac:chgData name="Hannah Watson" userId="S::hwatson@bmsworldmission.org::f72bc5f7-1169-4816-ae18-cf7b6594fdf7" providerId="AD" clId="Web-{7C8AB859-7991-A073-2179-7B9386BA6A2A}" dt="2023-11-07T11:59:48.068" v="30" actId="20577"/>
          <ac:spMkLst>
            <pc:docMk/>
            <pc:sldMk cId="1970181748" sldId="259"/>
            <ac:spMk id="10" creationId="{73CAF8AD-F200-4954-881F-679B5648777C}"/>
          </ac:spMkLst>
        </pc:spChg>
      </pc:sldChg>
      <pc:sldChg chg="modSp">
        <pc:chgData name="Hannah Watson" userId="S::hwatson@bmsworldmission.org::f72bc5f7-1169-4816-ae18-cf7b6594fdf7" providerId="AD" clId="Web-{7C8AB859-7991-A073-2179-7B9386BA6A2A}" dt="2023-11-07T11:59:17.848" v="28" actId="1076"/>
        <pc:sldMkLst>
          <pc:docMk/>
          <pc:sldMk cId="4012352499" sldId="262"/>
        </pc:sldMkLst>
        <pc:spChg chg="mod">
          <ac:chgData name="Hannah Watson" userId="S::hwatson@bmsworldmission.org::f72bc5f7-1169-4816-ae18-cf7b6594fdf7" providerId="AD" clId="Web-{7C8AB859-7991-A073-2179-7B9386BA6A2A}" dt="2023-11-07T11:59:17.848" v="28" actId="1076"/>
          <ac:spMkLst>
            <pc:docMk/>
            <pc:sldMk cId="4012352499" sldId="262"/>
            <ac:spMk id="10" creationId="{73CAF8AD-F200-4954-881F-679B5648777C}"/>
          </ac:spMkLst>
        </pc:spChg>
      </pc:sldChg>
      <pc:sldChg chg="addSp delSp modSp">
        <pc:chgData name="Hannah Watson" userId="S::hwatson@bmsworldmission.org::f72bc5f7-1169-4816-ae18-cf7b6594fdf7" providerId="AD" clId="Web-{7C8AB859-7991-A073-2179-7B9386BA6A2A}" dt="2023-11-07T11:58:47.316" v="27" actId="1076"/>
        <pc:sldMkLst>
          <pc:docMk/>
          <pc:sldMk cId="891399263" sldId="265"/>
        </pc:sldMkLst>
        <pc:spChg chg="del">
          <ac:chgData name="Hannah Watson" userId="S::hwatson@bmsworldmission.org::f72bc5f7-1169-4816-ae18-cf7b6594fdf7" providerId="AD" clId="Web-{7C8AB859-7991-A073-2179-7B9386BA6A2A}" dt="2023-11-07T11:49:39.811" v="0"/>
          <ac:spMkLst>
            <pc:docMk/>
            <pc:sldMk cId="891399263" sldId="265"/>
            <ac:spMk id="3" creationId="{56AAA7BA-3F91-F6CA-929B-43237F6C4D4F}"/>
          </ac:spMkLst>
        </pc:spChg>
        <pc:spChg chg="mod">
          <ac:chgData name="Hannah Watson" userId="S::hwatson@bmsworldmission.org::f72bc5f7-1169-4816-ae18-cf7b6594fdf7" providerId="AD" clId="Web-{7C8AB859-7991-A073-2179-7B9386BA6A2A}" dt="2023-11-07T11:58:47.316" v="27" actId="1076"/>
          <ac:spMkLst>
            <pc:docMk/>
            <pc:sldMk cId="891399263" sldId="265"/>
            <ac:spMk id="4" creationId="{F001DBDC-7769-4C33-B642-1E67510F85C6}"/>
          </ac:spMkLst>
        </pc:spChg>
        <pc:picChg chg="add del mod ord">
          <ac:chgData name="Hannah Watson" userId="S::hwatson@bmsworldmission.org::f72bc5f7-1169-4816-ae18-cf7b6594fdf7" providerId="AD" clId="Web-{7C8AB859-7991-A073-2179-7B9386BA6A2A}" dt="2023-11-07T11:55:50.684" v="18"/>
          <ac:picMkLst>
            <pc:docMk/>
            <pc:sldMk cId="891399263" sldId="265"/>
            <ac:picMk id="2" creationId="{9807FB15-21FA-3D5C-DFCF-E5CFD18EAAE7}"/>
          </ac:picMkLst>
        </pc:picChg>
        <pc:picChg chg="add mod ord">
          <ac:chgData name="Hannah Watson" userId="S::hwatson@bmsworldmission.org::f72bc5f7-1169-4816-ae18-cf7b6594fdf7" providerId="AD" clId="Web-{7C8AB859-7991-A073-2179-7B9386BA6A2A}" dt="2023-11-07T11:58:13.236" v="22"/>
          <ac:picMkLst>
            <pc:docMk/>
            <pc:sldMk cId="891399263" sldId="265"/>
            <ac:picMk id="5" creationId="{54B968DC-C015-F339-7D1C-CF50C0349AE1}"/>
          </ac:picMkLst>
        </pc:picChg>
      </pc:sldChg>
    </pc:docChg>
  </pc:docChgLst>
  <pc:docChgLst>
    <pc:chgData name="Hannah Watson" userId="S::hwatson@bmsworldmission.org::f72bc5f7-1169-4816-ae18-cf7b6594fdf7" providerId="AD" clId="Web-{F962AEA9-5D5D-0F1B-C14C-6341D79AC562}"/>
    <pc:docChg chg="modSld">
      <pc:chgData name="Hannah Watson" userId="S::hwatson@bmsworldmission.org::f72bc5f7-1169-4816-ae18-cf7b6594fdf7" providerId="AD" clId="Web-{F962AEA9-5D5D-0F1B-C14C-6341D79AC562}" dt="2023-11-06T17:01:08.196" v="0" actId="1076"/>
      <pc:docMkLst>
        <pc:docMk/>
      </pc:docMkLst>
      <pc:sldChg chg="modSp">
        <pc:chgData name="Hannah Watson" userId="S::hwatson@bmsworldmission.org::f72bc5f7-1169-4816-ae18-cf7b6594fdf7" providerId="AD" clId="Web-{F962AEA9-5D5D-0F1B-C14C-6341D79AC562}" dt="2023-11-06T17:01:08.196" v="0" actId="1076"/>
        <pc:sldMkLst>
          <pc:docMk/>
          <pc:sldMk cId="2159522989" sldId="266"/>
        </pc:sldMkLst>
        <pc:picChg chg="mod">
          <ac:chgData name="Hannah Watson" userId="S::hwatson@bmsworldmission.org::f72bc5f7-1169-4816-ae18-cf7b6594fdf7" providerId="AD" clId="Web-{F962AEA9-5D5D-0F1B-C14C-6341D79AC562}" dt="2023-11-06T17:01:08.196" v="0" actId="1076"/>
          <ac:picMkLst>
            <pc:docMk/>
            <pc:sldMk cId="2159522989" sldId="266"/>
            <ac:picMk id="8" creationId="{DF88482A-5FD9-BC32-7BF6-43165FE916CA}"/>
          </ac:picMkLst>
        </pc:picChg>
      </pc:sldChg>
    </pc:docChg>
  </pc:docChgLst>
  <pc:docChgLst>
    <pc:chgData name="Laura Durrant" userId="0aa7534d-433c-4396-8972-80d0a2e9b25d" providerId="ADAL" clId="{A35C9303-D541-407F-A267-3B61C4F9F57C}"/>
    <pc:docChg chg="undo custSel addSld delSld modSld">
      <pc:chgData name="Laura Durrant" userId="0aa7534d-433c-4396-8972-80d0a2e9b25d" providerId="ADAL" clId="{A35C9303-D541-407F-A267-3B61C4F9F57C}" dt="2023-11-07T17:03:44.960" v="2134" actId="1076"/>
      <pc:docMkLst>
        <pc:docMk/>
      </pc:docMkLst>
      <pc:sldChg chg="modSp mod modAnim modNotesTx">
        <pc:chgData name="Laura Durrant" userId="0aa7534d-433c-4396-8972-80d0a2e9b25d" providerId="ADAL" clId="{A35C9303-D541-407F-A267-3B61C4F9F57C}" dt="2023-11-07T14:24:27.503" v="1903" actId="12"/>
        <pc:sldMkLst>
          <pc:docMk/>
          <pc:sldMk cId="1970181748" sldId="259"/>
        </pc:sldMkLst>
        <pc:spChg chg="mod">
          <ac:chgData name="Laura Durrant" userId="0aa7534d-433c-4396-8972-80d0a2e9b25d" providerId="ADAL" clId="{A35C9303-D541-407F-A267-3B61C4F9F57C}" dt="2023-11-06T15:25:44.798" v="101" actId="20577"/>
          <ac:spMkLst>
            <pc:docMk/>
            <pc:sldMk cId="1970181748" sldId="259"/>
            <ac:spMk id="8" creationId="{6819BA53-192C-4916-9429-EFBE0CBEC007}"/>
          </ac:spMkLst>
        </pc:spChg>
        <pc:spChg chg="mod">
          <ac:chgData name="Laura Durrant" userId="0aa7534d-433c-4396-8972-80d0a2e9b25d" providerId="ADAL" clId="{A35C9303-D541-407F-A267-3B61C4F9F57C}" dt="2023-11-07T14:24:02.623" v="1840" actId="20577"/>
          <ac:spMkLst>
            <pc:docMk/>
            <pc:sldMk cId="1970181748" sldId="259"/>
            <ac:spMk id="10" creationId="{73CAF8AD-F200-4954-881F-679B5648777C}"/>
          </ac:spMkLst>
        </pc:spChg>
      </pc:sldChg>
      <pc:sldChg chg="addSp delSp modSp mod modAnim modNotesTx">
        <pc:chgData name="Laura Durrant" userId="0aa7534d-433c-4396-8972-80d0a2e9b25d" providerId="ADAL" clId="{A35C9303-D541-407F-A267-3B61C4F9F57C}" dt="2023-11-07T17:03:44.960" v="2134" actId="1076"/>
        <pc:sldMkLst>
          <pc:docMk/>
          <pc:sldMk cId="4012352499" sldId="262"/>
        </pc:sldMkLst>
        <pc:spChg chg="add del mod">
          <ac:chgData name="Laura Durrant" userId="0aa7534d-433c-4396-8972-80d0a2e9b25d" providerId="ADAL" clId="{A35C9303-D541-407F-A267-3B61C4F9F57C}" dt="2023-11-06T15:23:06.197" v="70" actId="478"/>
          <ac:spMkLst>
            <pc:docMk/>
            <pc:sldMk cId="4012352499" sldId="262"/>
            <ac:spMk id="5" creationId="{208A0A2A-E46B-7079-C450-3C20EA80294B}"/>
          </ac:spMkLst>
        </pc:spChg>
        <pc:spChg chg="del mod">
          <ac:chgData name="Laura Durrant" userId="0aa7534d-433c-4396-8972-80d0a2e9b25d" providerId="ADAL" clId="{A35C9303-D541-407F-A267-3B61C4F9F57C}" dt="2023-11-06T15:16:28.478" v="67" actId="478"/>
          <ac:spMkLst>
            <pc:docMk/>
            <pc:sldMk cId="4012352499" sldId="262"/>
            <ac:spMk id="8" creationId="{6819BA53-192C-4916-9429-EFBE0CBEC007}"/>
          </ac:spMkLst>
        </pc:spChg>
        <pc:spChg chg="mod">
          <ac:chgData name="Laura Durrant" userId="0aa7534d-433c-4396-8972-80d0a2e9b25d" providerId="ADAL" clId="{A35C9303-D541-407F-A267-3B61C4F9F57C}" dt="2023-11-07T17:03:44.960" v="2134" actId="1076"/>
          <ac:spMkLst>
            <pc:docMk/>
            <pc:sldMk cId="4012352499" sldId="262"/>
            <ac:spMk id="10" creationId="{73CAF8AD-F200-4954-881F-679B5648777C}"/>
          </ac:spMkLst>
        </pc:spChg>
        <pc:grpChg chg="mod ord">
          <ac:chgData name="Laura Durrant" userId="0aa7534d-433c-4396-8972-80d0a2e9b25d" providerId="ADAL" clId="{A35C9303-D541-407F-A267-3B61C4F9F57C}" dt="2023-11-07T17:03:38.721" v="2132" actId="170"/>
          <ac:grpSpMkLst>
            <pc:docMk/>
            <pc:sldMk cId="4012352499" sldId="262"/>
            <ac:grpSpMk id="11" creationId="{4517A102-5C52-4E40-BC37-00AB1B95DE9B}"/>
          </ac:grpSpMkLst>
        </pc:grpChg>
        <pc:picChg chg="add del mod ord modCrop">
          <ac:chgData name="Laura Durrant" userId="0aa7534d-433c-4396-8972-80d0a2e9b25d" providerId="ADAL" clId="{A35C9303-D541-407F-A267-3B61C4F9F57C}" dt="2023-11-07T17:03:30.950" v="2130" actId="478"/>
          <ac:picMkLst>
            <pc:docMk/>
            <pc:sldMk cId="4012352499" sldId="262"/>
            <ac:picMk id="3" creationId="{76CDD028-8695-681E-C3C1-39B0B4B04780}"/>
          </ac:picMkLst>
        </pc:picChg>
        <pc:picChg chg="add del mod">
          <ac:chgData name="Laura Durrant" userId="0aa7534d-433c-4396-8972-80d0a2e9b25d" providerId="ADAL" clId="{A35C9303-D541-407F-A267-3B61C4F9F57C}" dt="2023-11-07T17:02:29.101" v="2121" actId="478"/>
          <ac:picMkLst>
            <pc:docMk/>
            <pc:sldMk cId="4012352499" sldId="262"/>
            <ac:picMk id="4" creationId="{2C09F003-931D-7827-828F-817F6DD274A3}"/>
          </ac:picMkLst>
        </pc:picChg>
        <pc:picChg chg="add mod modCrop">
          <ac:chgData name="Laura Durrant" userId="0aa7534d-433c-4396-8972-80d0a2e9b25d" providerId="ADAL" clId="{A35C9303-D541-407F-A267-3B61C4F9F57C}" dt="2023-11-07T17:03:40.663" v="2133" actId="1076"/>
          <ac:picMkLst>
            <pc:docMk/>
            <pc:sldMk cId="4012352499" sldId="262"/>
            <ac:picMk id="6" creationId="{8B3890C1-8010-2FD0-60E3-8B6FFB3C7216}"/>
          </ac:picMkLst>
        </pc:picChg>
      </pc:sldChg>
      <pc:sldChg chg="addSp delSp modSp del mod">
        <pc:chgData name="Laura Durrant" userId="0aa7534d-433c-4396-8972-80d0a2e9b25d" providerId="ADAL" clId="{A35C9303-D541-407F-A267-3B61C4F9F57C}" dt="2023-11-06T15:34:52.976" v="168" actId="47"/>
        <pc:sldMkLst>
          <pc:docMk/>
          <pc:sldMk cId="4224389893" sldId="263"/>
        </pc:sldMkLst>
        <pc:spChg chg="add del mod">
          <ac:chgData name="Laura Durrant" userId="0aa7534d-433c-4396-8972-80d0a2e9b25d" providerId="ADAL" clId="{A35C9303-D541-407F-A267-3B61C4F9F57C}" dt="2023-11-06T15:33:56.791" v="164" actId="478"/>
          <ac:spMkLst>
            <pc:docMk/>
            <pc:sldMk cId="4224389893" sldId="263"/>
            <ac:spMk id="3" creationId="{8C090CCD-FA0A-60CA-E370-1C7BE2BDC9A2}"/>
          </ac:spMkLst>
        </pc:spChg>
        <pc:spChg chg="add del mod">
          <ac:chgData name="Laura Durrant" userId="0aa7534d-433c-4396-8972-80d0a2e9b25d" providerId="ADAL" clId="{A35C9303-D541-407F-A267-3B61C4F9F57C}" dt="2023-11-06T15:34:45.235" v="167" actId="478"/>
          <ac:spMkLst>
            <pc:docMk/>
            <pc:sldMk cId="4224389893" sldId="263"/>
            <ac:spMk id="6" creationId="{56F6CED9-EA1D-F5CF-7469-F9520F65F098}"/>
          </ac:spMkLst>
        </pc:spChg>
        <pc:spChg chg="del">
          <ac:chgData name="Laura Durrant" userId="0aa7534d-433c-4396-8972-80d0a2e9b25d" providerId="ADAL" clId="{A35C9303-D541-407F-A267-3B61C4F9F57C}" dt="2023-11-06T15:34:00.117" v="165" actId="478"/>
          <ac:spMkLst>
            <pc:docMk/>
            <pc:sldMk cId="4224389893" sldId="263"/>
            <ac:spMk id="10" creationId="{4A937E50-35AB-4589-B597-37F9B5209D3B}"/>
          </ac:spMkLst>
        </pc:spChg>
        <pc:picChg chg="add del">
          <ac:chgData name="Laura Durrant" userId="0aa7534d-433c-4396-8972-80d0a2e9b25d" providerId="ADAL" clId="{A35C9303-D541-407F-A267-3B61C4F9F57C}" dt="2023-11-06T15:34:01.563" v="166" actId="478"/>
          <ac:picMkLst>
            <pc:docMk/>
            <pc:sldMk cId="4224389893" sldId="263"/>
            <ac:picMk id="4" creationId="{692403F3-427D-48C9-BC85-AB11B35B3BDC}"/>
          </ac:picMkLst>
        </pc:picChg>
      </pc:sldChg>
      <pc:sldChg chg="addSp delSp modSp mod">
        <pc:chgData name="Laura Durrant" userId="0aa7534d-433c-4396-8972-80d0a2e9b25d" providerId="ADAL" clId="{A35C9303-D541-407F-A267-3B61C4F9F57C}" dt="2023-11-07T10:54:57.181" v="341" actId="2711"/>
        <pc:sldMkLst>
          <pc:docMk/>
          <pc:sldMk cId="891399263" sldId="265"/>
        </pc:sldMkLst>
        <pc:spChg chg="add mod">
          <ac:chgData name="Laura Durrant" userId="0aa7534d-433c-4396-8972-80d0a2e9b25d" providerId="ADAL" clId="{A35C9303-D541-407F-A267-3B61C4F9F57C}" dt="2023-11-06T15:07:57.536" v="4" actId="478"/>
          <ac:spMkLst>
            <pc:docMk/>
            <pc:sldMk cId="891399263" sldId="265"/>
            <ac:spMk id="3" creationId="{56AAA7BA-3F91-F6CA-929B-43237F6C4D4F}"/>
          </ac:spMkLst>
        </pc:spChg>
        <pc:spChg chg="mod">
          <ac:chgData name="Laura Durrant" userId="0aa7534d-433c-4396-8972-80d0a2e9b25d" providerId="ADAL" clId="{A35C9303-D541-407F-A267-3B61C4F9F57C}" dt="2023-11-07T10:54:57.181" v="341" actId="2711"/>
          <ac:spMkLst>
            <pc:docMk/>
            <pc:sldMk cId="891399263" sldId="265"/>
            <ac:spMk id="4" creationId="{F001DBDC-7769-4C33-B642-1E67510F85C6}"/>
          </ac:spMkLst>
        </pc:spChg>
        <pc:spChg chg="del">
          <ac:chgData name="Laura Durrant" userId="0aa7534d-433c-4396-8972-80d0a2e9b25d" providerId="ADAL" clId="{A35C9303-D541-407F-A267-3B61C4F9F57C}" dt="2023-11-06T15:07:57.536" v="4" actId="478"/>
          <ac:spMkLst>
            <pc:docMk/>
            <pc:sldMk cId="891399263" sldId="265"/>
            <ac:spMk id="5" creationId="{CCA9F03C-9E89-42CE-8F2C-E525AF71ECB2}"/>
          </ac:spMkLst>
        </pc:spChg>
      </pc:sldChg>
      <pc:sldChg chg="addSp delSp modSp mod delAnim modAnim modNotesTx">
        <pc:chgData name="Laura Durrant" userId="0aa7534d-433c-4396-8972-80d0a2e9b25d" providerId="ADAL" clId="{A35C9303-D541-407F-A267-3B61C4F9F57C}" dt="2023-11-07T16:47:31.721" v="2090" actId="14100"/>
        <pc:sldMkLst>
          <pc:docMk/>
          <pc:sldMk cId="2159522989" sldId="266"/>
        </pc:sldMkLst>
        <pc:spChg chg="mod">
          <ac:chgData name="Laura Durrant" userId="0aa7534d-433c-4396-8972-80d0a2e9b25d" providerId="ADAL" clId="{A35C9303-D541-407F-A267-3B61C4F9F57C}" dt="2023-11-06T15:35:47.185" v="173" actId="1076"/>
          <ac:spMkLst>
            <pc:docMk/>
            <pc:sldMk cId="2159522989" sldId="266"/>
            <ac:spMk id="2" creationId="{8600D853-B70F-439D-8BED-B683B2A505E0}"/>
          </ac:spMkLst>
        </pc:spChg>
        <pc:spChg chg="mod">
          <ac:chgData name="Laura Durrant" userId="0aa7534d-433c-4396-8972-80d0a2e9b25d" providerId="ADAL" clId="{A35C9303-D541-407F-A267-3B61C4F9F57C}" dt="2023-11-07T16:47:31.721" v="2090" actId="14100"/>
          <ac:spMkLst>
            <pc:docMk/>
            <pc:sldMk cId="2159522989" sldId="266"/>
            <ac:spMk id="3" creationId="{C61D8F01-9C6E-4DFB-AEC7-7CBE16DA5BAF}"/>
          </ac:spMkLst>
        </pc:spChg>
        <pc:spChg chg="add del mod">
          <ac:chgData name="Laura Durrant" userId="0aa7534d-433c-4396-8972-80d0a2e9b25d" providerId="ADAL" clId="{A35C9303-D541-407F-A267-3B61C4F9F57C}" dt="2023-11-06T15:31:46.018" v="141" actId="478"/>
          <ac:spMkLst>
            <pc:docMk/>
            <pc:sldMk cId="2159522989" sldId="266"/>
            <ac:spMk id="5" creationId="{F85F160B-39C8-9AEC-C7FF-13BE62A6B75F}"/>
          </ac:spMkLst>
        </pc:spChg>
        <pc:picChg chg="add mod">
          <ac:chgData name="Laura Durrant" userId="0aa7534d-433c-4396-8972-80d0a2e9b25d" providerId="ADAL" clId="{A35C9303-D541-407F-A267-3B61C4F9F57C}" dt="2023-11-07T16:47:27.302" v="2089" actId="1076"/>
          <ac:picMkLst>
            <pc:docMk/>
            <pc:sldMk cId="2159522989" sldId="266"/>
            <ac:picMk id="5" creationId="{FF02DBF4-DD14-5161-0E91-B3F2C9316491}"/>
          </ac:picMkLst>
        </pc:picChg>
        <pc:picChg chg="del">
          <ac:chgData name="Laura Durrant" userId="0aa7534d-433c-4396-8972-80d0a2e9b25d" providerId="ADAL" clId="{A35C9303-D541-407F-A267-3B61C4F9F57C}" dt="2023-11-06T15:31:43.814" v="140" actId="478"/>
          <ac:picMkLst>
            <pc:docMk/>
            <pc:sldMk cId="2159522989" sldId="266"/>
            <ac:picMk id="6" creationId="{28E402D4-03DB-47B9-AD4D-DD3504A608B2}"/>
          </ac:picMkLst>
        </pc:picChg>
        <pc:picChg chg="add del mod ord">
          <ac:chgData name="Laura Durrant" userId="0aa7534d-433c-4396-8972-80d0a2e9b25d" providerId="ADAL" clId="{A35C9303-D541-407F-A267-3B61C4F9F57C}" dt="2023-11-07T16:47:23.665" v="2088" actId="478"/>
          <ac:picMkLst>
            <pc:docMk/>
            <pc:sldMk cId="2159522989" sldId="266"/>
            <ac:picMk id="8" creationId="{DF88482A-5FD9-BC32-7BF6-43165FE916CA}"/>
          </ac:picMkLst>
        </pc:picChg>
      </pc:sldChg>
      <pc:sldChg chg="modSp add modAnim modNotesTx">
        <pc:chgData name="Laura Durrant" userId="0aa7534d-433c-4396-8972-80d0a2e9b25d" providerId="ADAL" clId="{A35C9303-D541-407F-A267-3B61C4F9F57C}" dt="2023-11-07T15:14:57.615" v="1904"/>
        <pc:sldMkLst>
          <pc:docMk/>
          <pc:sldMk cId="3347144713" sldId="267"/>
        </pc:sldMkLst>
        <pc:spChg chg="mod">
          <ac:chgData name="Laura Durrant" userId="0aa7534d-433c-4396-8972-80d0a2e9b25d" providerId="ADAL" clId="{A35C9303-D541-407F-A267-3B61C4F9F57C}" dt="2023-11-06T15:29:58.402" v="138" actId="255"/>
          <ac:spMkLst>
            <pc:docMk/>
            <pc:sldMk cId="3347144713" sldId="267"/>
            <ac:spMk id="10" creationId="{73CAF8AD-F200-4954-881F-679B5648777C}"/>
          </ac:spMkLst>
        </pc:spChg>
      </pc:sldChg>
      <pc:sldChg chg="addSp delSp modSp add mod modAnim modNotesTx">
        <pc:chgData name="Laura Durrant" userId="0aa7534d-433c-4396-8972-80d0a2e9b25d" providerId="ADAL" clId="{A35C9303-D541-407F-A267-3B61C4F9F57C}" dt="2023-11-07T15:28:05.960" v="2029" actId="255"/>
        <pc:sldMkLst>
          <pc:docMk/>
          <pc:sldMk cId="2935895720" sldId="268"/>
        </pc:sldMkLst>
        <pc:spChg chg="del mod">
          <ac:chgData name="Laura Durrant" userId="0aa7534d-433c-4396-8972-80d0a2e9b25d" providerId="ADAL" clId="{A35C9303-D541-407F-A267-3B61C4F9F57C}" dt="2023-11-06T16:03:58.147" v="338" actId="478"/>
          <ac:spMkLst>
            <pc:docMk/>
            <pc:sldMk cId="2935895720" sldId="268"/>
            <ac:spMk id="2" creationId="{8600D853-B70F-439D-8BED-B683B2A505E0}"/>
          </ac:spMkLst>
        </pc:spChg>
        <pc:spChg chg="mod">
          <ac:chgData name="Laura Durrant" userId="0aa7534d-433c-4396-8972-80d0a2e9b25d" providerId="ADAL" clId="{A35C9303-D541-407F-A267-3B61C4F9F57C}" dt="2023-11-07T15:28:05.960" v="2029" actId="255"/>
          <ac:spMkLst>
            <pc:docMk/>
            <pc:sldMk cId="2935895720" sldId="268"/>
            <ac:spMk id="3" creationId="{C61D8F01-9C6E-4DFB-AEC7-7CBE16DA5BAF}"/>
          </ac:spMkLst>
        </pc:spChg>
        <pc:spChg chg="add del mod">
          <ac:chgData name="Laura Durrant" userId="0aa7534d-433c-4396-8972-80d0a2e9b25d" providerId="ADAL" clId="{A35C9303-D541-407F-A267-3B61C4F9F57C}" dt="2023-11-06T16:04:10.951" v="340" actId="478"/>
          <ac:spMkLst>
            <pc:docMk/>
            <pc:sldMk cId="2935895720" sldId="268"/>
            <ac:spMk id="5" creationId="{8FA1E4F3-A9C6-4B49-E9E2-12FC193E1006}"/>
          </ac:spMkLst>
        </pc:spChg>
        <pc:spChg chg="add mod">
          <ac:chgData name="Laura Durrant" userId="0aa7534d-433c-4396-8972-80d0a2e9b25d" providerId="ADAL" clId="{A35C9303-D541-407F-A267-3B61C4F9F57C}" dt="2023-11-06T16:04:07.793" v="339"/>
          <ac:spMkLst>
            <pc:docMk/>
            <pc:sldMk cId="2935895720" sldId="268"/>
            <ac:spMk id="6" creationId="{D05A56F4-2442-9D5C-3C65-2BFA63E9CCBE}"/>
          </ac:spMkLst>
        </pc:spChg>
        <pc:picChg chg="del">
          <ac:chgData name="Laura Durrant" userId="0aa7534d-433c-4396-8972-80d0a2e9b25d" providerId="ADAL" clId="{A35C9303-D541-407F-A267-3B61C4F9F57C}" dt="2023-11-06T15:35:23.084" v="171" actId="478"/>
          <ac:picMkLst>
            <pc:docMk/>
            <pc:sldMk cId="2935895720" sldId="268"/>
            <ac:picMk id="8" creationId="{DF88482A-5FD9-BC32-7BF6-43165FE916CA}"/>
          </ac:picMkLst>
        </pc:picChg>
      </pc:sldChg>
      <pc:sldChg chg="addSp delSp modSp new mod delAnim modAnim modNotesTx">
        <pc:chgData name="Laura Durrant" userId="0aa7534d-433c-4396-8972-80d0a2e9b25d" providerId="ADAL" clId="{A35C9303-D541-407F-A267-3B61C4F9F57C}" dt="2023-11-07T16:58:35.094" v="2101" actId="1076"/>
        <pc:sldMkLst>
          <pc:docMk/>
          <pc:sldMk cId="3314119543" sldId="269"/>
        </pc:sldMkLst>
        <pc:spChg chg="mod">
          <ac:chgData name="Laura Durrant" userId="0aa7534d-433c-4396-8972-80d0a2e9b25d" providerId="ADAL" clId="{A35C9303-D541-407F-A267-3B61C4F9F57C}" dt="2023-11-06T15:37:17.136" v="192" actId="20577"/>
          <ac:spMkLst>
            <pc:docMk/>
            <pc:sldMk cId="3314119543" sldId="269"/>
            <ac:spMk id="2" creationId="{2911E844-61E5-3B22-58DD-555C51582C0C}"/>
          </ac:spMkLst>
        </pc:spChg>
        <pc:spChg chg="mod">
          <ac:chgData name="Laura Durrant" userId="0aa7534d-433c-4396-8972-80d0a2e9b25d" providerId="ADAL" clId="{A35C9303-D541-407F-A267-3B61C4F9F57C}" dt="2023-11-07T10:55:33.561" v="344" actId="2711"/>
          <ac:spMkLst>
            <pc:docMk/>
            <pc:sldMk cId="3314119543" sldId="269"/>
            <ac:spMk id="3" creationId="{A1FE115E-EE4E-9241-5C33-36AE74F2475C}"/>
          </ac:spMkLst>
        </pc:spChg>
        <pc:spChg chg="del">
          <ac:chgData name="Laura Durrant" userId="0aa7534d-433c-4396-8972-80d0a2e9b25d" providerId="ADAL" clId="{A35C9303-D541-407F-A267-3B61C4F9F57C}" dt="2023-11-06T15:38:23.346" v="193" actId="931"/>
          <ac:spMkLst>
            <pc:docMk/>
            <pc:sldMk cId="3314119543" sldId="269"/>
            <ac:spMk id="4" creationId="{01B8000B-DF5E-6CC5-C985-F77115651A26}"/>
          </ac:spMkLst>
        </pc:spChg>
        <pc:spChg chg="add mod">
          <ac:chgData name="Laura Durrant" userId="0aa7534d-433c-4396-8972-80d0a2e9b25d" providerId="ADAL" clId="{A35C9303-D541-407F-A267-3B61C4F9F57C}" dt="2023-11-07T13:46:59.889" v="1808" actId="1076"/>
          <ac:spMkLst>
            <pc:docMk/>
            <pc:sldMk cId="3314119543" sldId="269"/>
            <ac:spMk id="4" creationId="{2C51A3EF-C3E6-32E2-13E7-840AEAA44AD0}"/>
          </ac:spMkLst>
        </pc:spChg>
        <pc:spChg chg="add del mod">
          <ac:chgData name="Laura Durrant" userId="0aa7534d-433c-4396-8972-80d0a2e9b25d" providerId="ADAL" clId="{A35C9303-D541-407F-A267-3B61C4F9F57C}" dt="2023-11-07T13:37:18.619" v="1778" actId="931"/>
          <ac:spMkLst>
            <pc:docMk/>
            <pc:sldMk cId="3314119543" sldId="269"/>
            <ac:spMk id="5" creationId="{7D48B9E5-A04A-2712-9309-75953C6CF19D}"/>
          </ac:spMkLst>
        </pc:spChg>
        <pc:spChg chg="add del mod">
          <ac:chgData name="Laura Durrant" userId="0aa7534d-433c-4396-8972-80d0a2e9b25d" providerId="ADAL" clId="{A35C9303-D541-407F-A267-3B61C4F9F57C}" dt="2023-11-07T16:58:30.032" v="2099" actId="478"/>
          <ac:spMkLst>
            <pc:docMk/>
            <pc:sldMk cId="3314119543" sldId="269"/>
            <ac:spMk id="9" creationId="{B1EEE6E5-AFAD-A1FA-FC65-23EF489E8557}"/>
          </ac:spMkLst>
        </pc:spChg>
        <pc:picChg chg="add mod">
          <ac:chgData name="Laura Durrant" userId="0aa7534d-433c-4396-8972-80d0a2e9b25d" providerId="ADAL" clId="{A35C9303-D541-407F-A267-3B61C4F9F57C}" dt="2023-11-07T16:58:35.094" v="2101" actId="1076"/>
          <ac:picMkLst>
            <pc:docMk/>
            <pc:sldMk cId="3314119543" sldId="269"/>
            <ac:picMk id="6" creationId="{8B62CA16-0CCE-685E-A8E8-41946076F7D7}"/>
          </ac:picMkLst>
        </pc:picChg>
        <pc:picChg chg="add del mod">
          <ac:chgData name="Laura Durrant" userId="0aa7534d-433c-4396-8972-80d0a2e9b25d" providerId="ADAL" clId="{A35C9303-D541-407F-A267-3B61C4F9F57C}" dt="2023-11-07T13:37:09.518" v="1777" actId="478"/>
          <ac:picMkLst>
            <pc:docMk/>
            <pc:sldMk cId="3314119543" sldId="269"/>
            <ac:picMk id="6" creationId="{9F37A366-94BC-87A1-664D-EA4E3D602E58}"/>
          </ac:picMkLst>
        </pc:picChg>
        <pc:picChg chg="add del mod">
          <ac:chgData name="Laura Durrant" userId="0aa7534d-433c-4396-8972-80d0a2e9b25d" providerId="ADAL" clId="{A35C9303-D541-407F-A267-3B61C4F9F57C}" dt="2023-11-07T16:58:24.308" v="2096" actId="478"/>
          <ac:picMkLst>
            <pc:docMk/>
            <pc:sldMk cId="3314119543" sldId="269"/>
            <ac:picMk id="8" creationId="{E5927FFD-5486-81FF-5432-CB887E94E623}"/>
          </ac:picMkLst>
        </pc:picChg>
      </pc:sldChg>
      <pc:sldChg chg="addSp delSp modSp add mod modAnim modNotesTx">
        <pc:chgData name="Laura Durrant" userId="0aa7534d-433c-4396-8972-80d0a2e9b25d" providerId="ADAL" clId="{A35C9303-D541-407F-A267-3B61C4F9F57C}" dt="2023-11-07T15:15:11.845" v="1908"/>
        <pc:sldMkLst>
          <pc:docMk/>
          <pc:sldMk cId="3965520403" sldId="270"/>
        </pc:sldMkLst>
        <pc:spChg chg="mod">
          <ac:chgData name="Laura Durrant" userId="0aa7534d-433c-4396-8972-80d0a2e9b25d" providerId="ADAL" clId="{A35C9303-D541-407F-A267-3B61C4F9F57C}" dt="2023-11-07T10:55:47.702" v="346" actId="1076"/>
          <ac:spMkLst>
            <pc:docMk/>
            <pc:sldMk cId="3965520403" sldId="270"/>
            <ac:spMk id="3" creationId="{A1FE115E-EE4E-9241-5C33-36AE74F2475C}"/>
          </ac:spMkLst>
        </pc:spChg>
        <pc:spChg chg="add del mod">
          <ac:chgData name="Laura Durrant" userId="0aa7534d-433c-4396-8972-80d0a2e9b25d" providerId="ADAL" clId="{A35C9303-D541-407F-A267-3B61C4F9F57C}" dt="2023-11-06T15:39:13.422" v="208" actId="478"/>
          <ac:spMkLst>
            <pc:docMk/>
            <pc:sldMk cId="3965520403" sldId="270"/>
            <ac:spMk id="5" creationId="{06C9E739-056B-CA7C-556F-E910509E2B76}"/>
          </ac:spMkLst>
        </pc:spChg>
        <pc:picChg chg="del">
          <ac:chgData name="Laura Durrant" userId="0aa7534d-433c-4396-8972-80d0a2e9b25d" providerId="ADAL" clId="{A35C9303-D541-407F-A267-3B61C4F9F57C}" dt="2023-11-06T15:39:09.698" v="207" actId="478"/>
          <ac:picMkLst>
            <pc:docMk/>
            <pc:sldMk cId="3965520403" sldId="270"/>
            <ac:picMk id="6" creationId="{9F37A366-94BC-87A1-664D-EA4E3D602E58}"/>
          </ac:picMkLst>
        </pc:picChg>
      </pc:sldChg>
      <pc:sldChg chg="addSp delSp modSp add mod delAnim modAnim modNotesTx">
        <pc:chgData name="Laura Durrant" userId="0aa7534d-433c-4396-8972-80d0a2e9b25d" providerId="ADAL" clId="{A35C9303-D541-407F-A267-3B61C4F9F57C}" dt="2023-11-07T17:00:02.521" v="2111" actId="1076"/>
        <pc:sldMkLst>
          <pc:docMk/>
          <pc:sldMk cId="4065201267" sldId="271"/>
        </pc:sldMkLst>
        <pc:spChg chg="mod">
          <ac:chgData name="Laura Durrant" userId="0aa7534d-433c-4396-8972-80d0a2e9b25d" providerId="ADAL" clId="{A35C9303-D541-407F-A267-3B61C4F9F57C}" dt="2023-11-06T15:40:14.283" v="222" actId="20577"/>
          <ac:spMkLst>
            <pc:docMk/>
            <pc:sldMk cId="4065201267" sldId="271"/>
            <ac:spMk id="2" creationId="{2911E844-61E5-3B22-58DD-555C51582C0C}"/>
          </ac:spMkLst>
        </pc:spChg>
        <pc:spChg chg="mod">
          <ac:chgData name="Laura Durrant" userId="0aa7534d-433c-4396-8972-80d0a2e9b25d" providerId="ADAL" clId="{A35C9303-D541-407F-A267-3B61C4F9F57C}" dt="2023-11-07T15:29:06.481" v="2044" actId="20577"/>
          <ac:spMkLst>
            <pc:docMk/>
            <pc:sldMk cId="4065201267" sldId="271"/>
            <ac:spMk id="3" creationId="{A1FE115E-EE4E-9241-5C33-36AE74F2475C}"/>
          </ac:spMkLst>
        </pc:spChg>
        <pc:picChg chg="add del mod modCrop">
          <ac:chgData name="Laura Durrant" userId="0aa7534d-433c-4396-8972-80d0a2e9b25d" providerId="ADAL" clId="{A35C9303-D541-407F-A267-3B61C4F9F57C}" dt="2023-11-07T16:58:42.401" v="2102" actId="478"/>
          <ac:picMkLst>
            <pc:docMk/>
            <pc:sldMk cId="4065201267" sldId="271"/>
            <ac:picMk id="5" creationId="{B6E64E33-B222-4D56-865A-6ECB6AF6A3DA}"/>
          </ac:picMkLst>
        </pc:picChg>
        <pc:picChg chg="add mod modCrop">
          <ac:chgData name="Laura Durrant" userId="0aa7534d-433c-4396-8972-80d0a2e9b25d" providerId="ADAL" clId="{A35C9303-D541-407F-A267-3B61C4F9F57C}" dt="2023-11-07T17:00:02.521" v="2111" actId="1076"/>
          <ac:picMkLst>
            <pc:docMk/>
            <pc:sldMk cId="4065201267" sldId="271"/>
            <ac:picMk id="6" creationId="{243549AA-301F-D0F3-F6A4-C7BF22C3DF94}"/>
          </ac:picMkLst>
        </pc:picChg>
      </pc:sldChg>
      <pc:sldChg chg="delSp modSp add mod modAnim modNotesTx">
        <pc:chgData name="Laura Durrant" userId="0aa7534d-433c-4396-8972-80d0a2e9b25d" providerId="ADAL" clId="{A35C9303-D541-407F-A267-3B61C4F9F57C}" dt="2023-11-07T15:15:19.740" v="1910"/>
        <pc:sldMkLst>
          <pc:docMk/>
          <pc:sldMk cId="3568471431" sldId="272"/>
        </pc:sldMkLst>
        <pc:spChg chg="mod">
          <ac:chgData name="Laura Durrant" userId="0aa7534d-433c-4396-8972-80d0a2e9b25d" providerId="ADAL" clId="{A35C9303-D541-407F-A267-3B61C4F9F57C}" dt="2023-11-07T10:56:29.479" v="358" actId="2711"/>
          <ac:spMkLst>
            <pc:docMk/>
            <pc:sldMk cId="3568471431" sldId="272"/>
            <ac:spMk id="3" creationId="{A1FE115E-EE4E-9241-5C33-36AE74F2475C}"/>
          </ac:spMkLst>
        </pc:spChg>
        <pc:picChg chg="del">
          <ac:chgData name="Laura Durrant" userId="0aa7534d-433c-4396-8972-80d0a2e9b25d" providerId="ADAL" clId="{A35C9303-D541-407F-A267-3B61C4F9F57C}" dt="2023-11-06T15:43:44.112" v="246" actId="478"/>
          <ac:picMkLst>
            <pc:docMk/>
            <pc:sldMk cId="3568471431" sldId="272"/>
            <ac:picMk id="5" creationId="{B6E64E33-B222-4D56-865A-6ECB6AF6A3DA}"/>
          </ac:picMkLst>
        </pc:picChg>
      </pc:sldChg>
      <pc:sldChg chg="addSp modSp add mod modAnim modNotesTx">
        <pc:chgData name="Laura Durrant" userId="0aa7534d-433c-4396-8972-80d0a2e9b25d" providerId="ADAL" clId="{A35C9303-D541-407F-A267-3B61C4F9F57C}" dt="2023-11-07T15:15:26.830" v="1911"/>
        <pc:sldMkLst>
          <pc:docMk/>
          <pc:sldMk cId="1732843464" sldId="273"/>
        </pc:sldMkLst>
        <pc:spChg chg="mod">
          <ac:chgData name="Laura Durrant" userId="0aa7534d-433c-4396-8972-80d0a2e9b25d" providerId="ADAL" clId="{A35C9303-D541-407F-A267-3B61C4F9F57C}" dt="2023-11-06T15:44:59.409" v="279" actId="20577"/>
          <ac:spMkLst>
            <pc:docMk/>
            <pc:sldMk cId="1732843464" sldId="273"/>
            <ac:spMk id="2" creationId="{2911E844-61E5-3B22-58DD-555C51582C0C}"/>
          </ac:spMkLst>
        </pc:spChg>
        <pc:spChg chg="mod">
          <ac:chgData name="Laura Durrant" userId="0aa7534d-433c-4396-8972-80d0a2e9b25d" providerId="ADAL" clId="{A35C9303-D541-407F-A267-3B61C4F9F57C}" dt="2023-11-07T11:26:55.722" v="1474" actId="20577"/>
          <ac:spMkLst>
            <pc:docMk/>
            <pc:sldMk cId="1732843464" sldId="273"/>
            <ac:spMk id="3" creationId="{A1FE115E-EE4E-9241-5C33-36AE74F2475C}"/>
          </ac:spMkLst>
        </pc:spChg>
        <pc:picChg chg="add mod">
          <ac:chgData name="Laura Durrant" userId="0aa7534d-433c-4396-8972-80d0a2e9b25d" providerId="ADAL" clId="{A35C9303-D541-407F-A267-3B61C4F9F57C}" dt="2023-11-06T15:46:37.660" v="286" actId="1076"/>
          <ac:picMkLst>
            <pc:docMk/>
            <pc:sldMk cId="1732843464" sldId="273"/>
            <ac:picMk id="5" creationId="{94E379E3-AAC9-67FC-2E50-EA1B5436F2FB}"/>
          </ac:picMkLst>
        </pc:picChg>
      </pc:sldChg>
      <pc:sldChg chg="delSp modSp add mod modAnim modNotesTx">
        <pc:chgData name="Laura Durrant" userId="0aa7534d-433c-4396-8972-80d0a2e9b25d" providerId="ADAL" clId="{A35C9303-D541-407F-A267-3B61C4F9F57C}" dt="2023-11-07T15:15:49.175" v="1914" actId="207"/>
        <pc:sldMkLst>
          <pc:docMk/>
          <pc:sldMk cId="2720616773" sldId="274"/>
        </pc:sldMkLst>
        <pc:spChg chg="mod">
          <ac:chgData name="Laura Durrant" userId="0aa7534d-433c-4396-8972-80d0a2e9b25d" providerId="ADAL" clId="{A35C9303-D541-407F-A267-3B61C4F9F57C}" dt="2023-11-07T15:15:49.175" v="1914" actId="207"/>
          <ac:spMkLst>
            <pc:docMk/>
            <pc:sldMk cId="2720616773" sldId="274"/>
            <ac:spMk id="3" creationId="{A1FE115E-EE4E-9241-5C33-36AE74F2475C}"/>
          </ac:spMkLst>
        </pc:spChg>
        <pc:picChg chg="del">
          <ac:chgData name="Laura Durrant" userId="0aa7534d-433c-4396-8972-80d0a2e9b25d" providerId="ADAL" clId="{A35C9303-D541-407F-A267-3B61C4F9F57C}" dt="2023-11-06T15:46:54.234" v="290" actId="478"/>
          <ac:picMkLst>
            <pc:docMk/>
            <pc:sldMk cId="2720616773" sldId="274"/>
            <ac:picMk id="5" creationId="{94E379E3-AAC9-67FC-2E50-EA1B5436F2FB}"/>
          </ac:picMkLst>
        </pc:picChg>
      </pc:sldChg>
      <pc:sldChg chg="addSp delSp modSp add mod modAnim">
        <pc:chgData name="Laura Durrant" userId="0aa7534d-433c-4396-8972-80d0a2e9b25d" providerId="ADAL" clId="{A35C9303-D541-407F-A267-3B61C4F9F57C}" dt="2023-11-07T15:34:35.723" v="2081" actId="1076"/>
        <pc:sldMkLst>
          <pc:docMk/>
          <pc:sldMk cId="4272215883" sldId="275"/>
        </pc:sldMkLst>
        <pc:spChg chg="mod">
          <ac:chgData name="Laura Durrant" userId="0aa7534d-433c-4396-8972-80d0a2e9b25d" providerId="ADAL" clId="{A35C9303-D541-407F-A267-3B61C4F9F57C}" dt="2023-11-07T15:18:10.010" v="2020" actId="20577"/>
          <ac:spMkLst>
            <pc:docMk/>
            <pc:sldMk cId="4272215883" sldId="275"/>
            <ac:spMk id="2" creationId="{2911E844-61E5-3B22-58DD-555C51582C0C}"/>
          </ac:spMkLst>
        </pc:spChg>
        <pc:spChg chg="del">
          <ac:chgData name="Laura Durrant" userId="0aa7534d-433c-4396-8972-80d0a2e9b25d" providerId="ADAL" clId="{A35C9303-D541-407F-A267-3B61C4F9F57C}" dt="2023-11-06T15:57:52.960" v="298" actId="478"/>
          <ac:spMkLst>
            <pc:docMk/>
            <pc:sldMk cId="4272215883" sldId="275"/>
            <ac:spMk id="3" creationId="{A1FE115E-EE4E-9241-5C33-36AE74F2475C}"/>
          </ac:spMkLst>
        </pc:spChg>
        <pc:spChg chg="add del mod">
          <ac:chgData name="Laura Durrant" userId="0aa7534d-433c-4396-8972-80d0a2e9b25d" providerId="ADAL" clId="{A35C9303-D541-407F-A267-3B61C4F9F57C}" dt="2023-11-06T15:58:05.012" v="300" actId="478"/>
          <ac:spMkLst>
            <pc:docMk/>
            <pc:sldMk cId="4272215883" sldId="275"/>
            <ac:spMk id="5" creationId="{F79B7A51-619B-1407-E473-8D78BEE782E2}"/>
          </ac:spMkLst>
        </pc:spChg>
        <pc:picChg chg="add del mod">
          <ac:chgData name="Laura Durrant" userId="0aa7534d-433c-4396-8972-80d0a2e9b25d" providerId="ADAL" clId="{A35C9303-D541-407F-A267-3B61C4F9F57C}" dt="2023-11-07T15:34:19.385" v="2074" actId="478"/>
          <ac:picMkLst>
            <pc:docMk/>
            <pc:sldMk cId="4272215883" sldId="275"/>
            <ac:picMk id="4" creationId="{4A38B0C8-FA19-C4DF-BE0F-EEEDA65E8152}"/>
          </ac:picMkLst>
        </pc:picChg>
        <pc:picChg chg="add mod">
          <ac:chgData name="Laura Durrant" userId="0aa7534d-433c-4396-8972-80d0a2e9b25d" providerId="ADAL" clId="{A35C9303-D541-407F-A267-3B61C4F9F57C}" dt="2023-11-07T15:34:35.723" v="2081" actId="1076"/>
          <ac:picMkLst>
            <pc:docMk/>
            <pc:sldMk cId="4272215883" sldId="275"/>
            <ac:picMk id="6" creationId="{A89E16E4-DB43-E7EE-DE1E-2FFD6BB59C20}"/>
          </ac:picMkLst>
        </pc:picChg>
      </pc:sldChg>
      <pc:sldChg chg="add">
        <pc:chgData name="Laura Durrant" userId="0aa7534d-433c-4396-8972-80d0a2e9b25d" providerId="ADAL" clId="{A35C9303-D541-407F-A267-3B61C4F9F57C}" dt="2023-11-06T15:58:38.903" v="312"/>
        <pc:sldMkLst>
          <pc:docMk/>
          <pc:sldMk cId="1049331771" sldId="276"/>
        </pc:sldMkLst>
      </pc:sldChg>
      <pc:sldChg chg="addSp delSp modSp add mod modAnim modNotesTx">
        <pc:chgData name="Laura Durrant" userId="0aa7534d-433c-4396-8972-80d0a2e9b25d" providerId="ADAL" clId="{A35C9303-D541-407F-A267-3B61C4F9F57C}" dt="2023-11-07T17:00:29.704" v="2117" actId="1076"/>
        <pc:sldMkLst>
          <pc:docMk/>
          <pc:sldMk cId="3143854965" sldId="277"/>
        </pc:sldMkLst>
        <pc:spChg chg="del mod">
          <ac:chgData name="Laura Durrant" userId="0aa7534d-433c-4396-8972-80d0a2e9b25d" providerId="ADAL" clId="{A35C9303-D541-407F-A267-3B61C4F9F57C}" dt="2023-11-07T13:29:19.694" v="1742" actId="478"/>
          <ac:spMkLst>
            <pc:docMk/>
            <pc:sldMk cId="3143854965" sldId="277"/>
            <ac:spMk id="2" creationId="{2911E844-61E5-3B22-58DD-555C51582C0C}"/>
          </ac:spMkLst>
        </pc:spChg>
        <pc:spChg chg="add mod">
          <ac:chgData name="Laura Durrant" userId="0aa7534d-433c-4396-8972-80d0a2e9b25d" providerId="ADAL" clId="{A35C9303-D541-407F-A267-3B61C4F9F57C}" dt="2023-11-07T16:16:30.484" v="2084"/>
          <ac:spMkLst>
            <pc:docMk/>
            <pc:sldMk cId="3143854965" sldId="277"/>
            <ac:spMk id="2" creationId="{F6B1DD78-BC98-9E73-BE7F-45E19D59283F}"/>
          </ac:spMkLst>
        </pc:spChg>
        <pc:spChg chg="mod ord">
          <ac:chgData name="Laura Durrant" userId="0aa7534d-433c-4396-8972-80d0a2e9b25d" providerId="ADAL" clId="{A35C9303-D541-407F-A267-3B61C4F9F57C}" dt="2023-11-07T13:37:29.243" v="1782" actId="1076"/>
          <ac:spMkLst>
            <pc:docMk/>
            <pc:sldMk cId="3143854965" sldId="277"/>
            <ac:spMk id="3" creationId="{A1FE115E-EE4E-9241-5C33-36AE74F2475C}"/>
          </ac:spMkLst>
        </pc:spChg>
        <pc:spChg chg="add del mod">
          <ac:chgData name="Laura Durrant" userId="0aa7534d-433c-4396-8972-80d0a2e9b25d" providerId="ADAL" clId="{A35C9303-D541-407F-A267-3B61C4F9F57C}" dt="2023-11-07T13:23:08.190" v="1488" actId="478"/>
          <ac:spMkLst>
            <pc:docMk/>
            <pc:sldMk cId="3143854965" sldId="277"/>
            <ac:spMk id="8" creationId="{D0312903-231A-1A6A-D8BC-A9AD69EA67DD}"/>
          </ac:spMkLst>
        </pc:spChg>
        <pc:spChg chg="add del mod ord">
          <ac:chgData name="Laura Durrant" userId="0aa7534d-433c-4396-8972-80d0a2e9b25d" providerId="ADAL" clId="{A35C9303-D541-407F-A267-3B61C4F9F57C}" dt="2023-11-07T13:27:35.145" v="1728" actId="478"/>
          <ac:spMkLst>
            <pc:docMk/>
            <pc:sldMk cId="3143854965" sldId="277"/>
            <ac:spMk id="9" creationId="{09B14965-5C52-7817-4AEE-CBFA7EC00F09}"/>
          </ac:spMkLst>
        </pc:spChg>
        <pc:spChg chg="add del mod">
          <ac:chgData name="Laura Durrant" userId="0aa7534d-433c-4396-8972-80d0a2e9b25d" providerId="ADAL" clId="{A35C9303-D541-407F-A267-3B61C4F9F57C}" dt="2023-11-07T13:29:17.683" v="1741"/>
          <ac:spMkLst>
            <pc:docMk/>
            <pc:sldMk cId="3143854965" sldId="277"/>
            <ac:spMk id="13" creationId="{0CA167BA-BE93-7FA6-0AB5-85C2D2A5033C}"/>
          </ac:spMkLst>
        </pc:spChg>
        <pc:spChg chg="add del mod">
          <ac:chgData name="Laura Durrant" userId="0aa7534d-433c-4396-8972-80d0a2e9b25d" providerId="ADAL" clId="{A35C9303-D541-407F-A267-3B61C4F9F57C}" dt="2023-11-07T13:29:23.142" v="1744" actId="478"/>
          <ac:spMkLst>
            <pc:docMk/>
            <pc:sldMk cId="3143854965" sldId="277"/>
            <ac:spMk id="15" creationId="{305C33A4-058E-0666-B792-526DCF7FDA58}"/>
          </ac:spMkLst>
        </pc:spChg>
        <pc:spChg chg="add del mod">
          <ac:chgData name="Laura Durrant" userId="0aa7534d-433c-4396-8972-80d0a2e9b25d" providerId="ADAL" clId="{A35C9303-D541-407F-A267-3B61C4F9F57C}" dt="2023-11-07T16:16:30.048" v="2083" actId="478"/>
          <ac:spMkLst>
            <pc:docMk/>
            <pc:sldMk cId="3143854965" sldId="277"/>
            <ac:spMk id="16" creationId="{944BDBC3-62FE-F809-6BF4-23A472AEBAE9}"/>
          </ac:spMkLst>
        </pc:spChg>
        <pc:spChg chg="add mod">
          <ac:chgData name="Laura Durrant" userId="0aa7534d-433c-4396-8972-80d0a2e9b25d" providerId="ADAL" clId="{A35C9303-D541-407F-A267-3B61C4F9F57C}" dt="2023-11-07T15:16:01.755" v="1915" actId="207"/>
          <ac:spMkLst>
            <pc:docMk/>
            <pc:sldMk cId="3143854965" sldId="277"/>
            <ac:spMk id="17" creationId="{67F4EE12-AD94-F039-DA45-36CA76EE7D31}"/>
          </ac:spMkLst>
        </pc:spChg>
        <pc:spChg chg="add del mod">
          <ac:chgData name="Laura Durrant" userId="0aa7534d-433c-4396-8972-80d0a2e9b25d" providerId="ADAL" clId="{A35C9303-D541-407F-A267-3B61C4F9F57C}" dt="2023-11-07T13:35:45.469" v="1749"/>
          <ac:spMkLst>
            <pc:docMk/>
            <pc:sldMk cId="3143854965" sldId="277"/>
            <ac:spMk id="18" creationId="{135697FD-1BCA-679F-0525-DE340624A1C3}"/>
          </ac:spMkLst>
        </pc:spChg>
        <pc:grpChg chg="add mod">
          <ac:chgData name="Laura Durrant" userId="0aa7534d-433c-4396-8972-80d0a2e9b25d" providerId="ADAL" clId="{A35C9303-D541-407F-A267-3B61C4F9F57C}" dt="2023-11-07T13:36:17.573" v="1758" actId="1076"/>
          <ac:grpSpMkLst>
            <pc:docMk/>
            <pc:sldMk cId="3143854965" sldId="277"/>
            <ac:grpSpMk id="10" creationId="{67ABEA37-1455-9D05-8DC8-0E6BDF052883}"/>
          </ac:grpSpMkLst>
        </pc:grpChg>
        <pc:picChg chg="add mod">
          <ac:chgData name="Laura Durrant" userId="0aa7534d-433c-4396-8972-80d0a2e9b25d" providerId="ADAL" clId="{A35C9303-D541-407F-A267-3B61C4F9F57C}" dt="2023-11-07T17:00:29.704" v="2117" actId="1076"/>
          <ac:picMkLst>
            <pc:docMk/>
            <pc:sldMk cId="3143854965" sldId="277"/>
            <ac:picMk id="5" creationId="{A0FB363D-8699-02AC-3DF8-962C28D79785}"/>
          </ac:picMkLst>
        </pc:picChg>
        <pc:picChg chg="add del mod">
          <ac:chgData name="Laura Durrant" userId="0aa7534d-433c-4396-8972-80d0a2e9b25d" providerId="ADAL" clId="{A35C9303-D541-407F-A267-3B61C4F9F57C}" dt="2023-11-07T13:20:57.359" v="1476" actId="478"/>
          <ac:picMkLst>
            <pc:docMk/>
            <pc:sldMk cId="3143854965" sldId="277"/>
            <ac:picMk id="5" creationId="{B3D0F791-1A98-BE20-D1C2-AB3D84E757C8}"/>
          </ac:picMkLst>
        </pc:picChg>
        <pc:picChg chg="add del mod ord">
          <ac:chgData name="Laura Durrant" userId="0aa7534d-433c-4396-8972-80d0a2e9b25d" providerId="ADAL" clId="{A35C9303-D541-407F-A267-3B61C4F9F57C}" dt="2023-11-07T17:00:17.786" v="2113" actId="478"/>
          <ac:picMkLst>
            <pc:docMk/>
            <pc:sldMk cId="3143854965" sldId="277"/>
            <ac:picMk id="7" creationId="{1EDD6569-33B3-0B08-DFB2-433A9AF5A499}"/>
          </ac:picMkLst>
        </pc:picChg>
        <pc:picChg chg="mod">
          <ac:chgData name="Laura Durrant" userId="0aa7534d-433c-4396-8972-80d0a2e9b25d" providerId="ADAL" clId="{A35C9303-D541-407F-A267-3B61C4F9F57C}" dt="2023-11-07T13:26:59.482" v="1724"/>
          <ac:picMkLst>
            <pc:docMk/>
            <pc:sldMk cId="3143854965" sldId="277"/>
            <ac:picMk id="11" creationId="{E61DFC89-B0FC-EB54-A14B-6025CE4F4E44}"/>
          </ac:picMkLst>
        </pc:picChg>
        <pc:picChg chg="mod">
          <ac:chgData name="Laura Durrant" userId="0aa7534d-433c-4396-8972-80d0a2e9b25d" providerId="ADAL" clId="{A35C9303-D541-407F-A267-3B61C4F9F57C}" dt="2023-11-07T13:26:59.482" v="1724"/>
          <ac:picMkLst>
            <pc:docMk/>
            <pc:sldMk cId="3143854965" sldId="277"/>
            <ac:picMk id="12" creationId="{61D51505-E856-1387-3018-5FBA90E09F0F}"/>
          </ac:picMkLst>
        </pc:picChg>
      </pc:sldChg>
      <pc:sldChg chg="delSp modSp add mod modAnim modNotesTx">
        <pc:chgData name="Laura Durrant" userId="0aa7534d-433c-4396-8972-80d0a2e9b25d" providerId="ADAL" clId="{A35C9303-D541-407F-A267-3B61C4F9F57C}" dt="2023-11-07T15:32:59.915" v="2073" actId="20577"/>
        <pc:sldMkLst>
          <pc:docMk/>
          <pc:sldMk cId="355267275" sldId="278"/>
        </pc:sldMkLst>
        <pc:spChg chg="mod">
          <ac:chgData name="Laura Durrant" userId="0aa7534d-433c-4396-8972-80d0a2e9b25d" providerId="ADAL" clId="{A35C9303-D541-407F-A267-3B61C4F9F57C}" dt="2023-11-07T15:32:55.716" v="2057" actId="20577"/>
          <ac:spMkLst>
            <pc:docMk/>
            <pc:sldMk cId="355267275" sldId="278"/>
            <ac:spMk id="3" creationId="{A1FE115E-EE4E-9241-5C33-36AE74F2475C}"/>
          </ac:spMkLst>
        </pc:spChg>
        <pc:picChg chg="del">
          <ac:chgData name="Laura Durrant" userId="0aa7534d-433c-4396-8972-80d0a2e9b25d" providerId="ADAL" clId="{A35C9303-D541-407F-A267-3B61C4F9F57C}" dt="2023-11-07T11:10:56.374" v="732" actId="478"/>
          <ac:picMkLst>
            <pc:docMk/>
            <pc:sldMk cId="355267275" sldId="278"/>
            <ac:picMk id="5" creationId="{B3D0F791-1A98-BE20-D1C2-AB3D84E757C8}"/>
          </ac:picMkLst>
        </pc:picChg>
      </pc:sldChg>
      <pc:sldMasterChg chg="delSldLayout">
        <pc:chgData name="Laura Durrant" userId="0aa7534d-433c-4396-8972-80d0a2e9b25d" providerId="ADAL" clId="{A35C9303-D541-407F-A267-3B61C4F9F57C}" dt="2023-11-06T15:34:52.976" v="168" actId="47"/>
        <pc:sldMasterMkLst>
          <pc:docMk/>
          <pc:sldMasterMk cId="1879009705" sldId="2147483648"/>
        </pc:sldMasterMkLst>
        <pc:sldLayoutChg chg="del">
          <pc:chgData name="Laura Durrant" userId="0aa7534d-433c-4396-8972-80d0a2e9b25d" providerId="ADAL" clId="{A35C9303-D541-407F-A267-3B61C4F9F57C}" dt="2023-11-06T15:34:52.976" v="168" actId="47"/>
          <pc:sldLayoutMkLst>
            <pc:docMk/>
            <pc:sldMasterMk cId="1879009705" sldId="2147483648"/>
            <pc:sldLayoutMk cId="2228654133"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8D0DB-0898-43E7-9DCA-BF8F302B5BBF}" type="datetimeFigureOut">
              <a:rPr lang="en-GB" smtClean="0"/>
              <a:t>07/11/2023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111DE3-A205-4D7A-AB03-B764E6A680CD}" type="slidenum">
              <a:rPr lang="en-GB" smtClean="0"/>
              <a:t>‹#›</a:t>
            </a:fld>
            <a:endParaRPr lang="en-GB"/>
          </a:p>
        </p:txBody>
      </p:sp>
    </p:spTree>
    <p:extLst>
      <p:ext uri="{BB962C8B-B14F-4D97-AF65-F5344CB8AC3E}">
        <p14:creationId xmlns:p14="http://schemas.microsoft.com/office/powerpoint/2010/main" val="4153983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t>The conflict between Israel and Hamas has raged on since the Hamas attacks on 7 October. Please pray with our partners on the ground for God’s peace to be known across the whole region.  </a:t>
            </a:r>
          </a:p>
          <a:p>
            <a:pPr marL="0" indent="0">
              <a:buNone/>
            </a:pPr>
            <a:endParaRPr lang="en-US" sz="1050" b="1">
              <a:solidFill>
                <a:srgbClr val="6A3165"/>
              </a:solidFill>
            </a:endParaRPr>
          </a:p>
        </p:txBody>
      </p:sp>
      <p:sp>
        <p:nvSpPr>
          <p:cNvPr id="4" name="Slide Number Placeholder 3"/>
          <p:cNvSpPr>
            <a:spLocks noGrp="1"/>
          </p:cNvSpPr>
          <p:nvPr>
            <p:ph type="sldNum" sz="quarter" idx="5"/>
          </p:nvPr>
        </p:nvSpPr>
        <p:spPr/>
        <p:txBody>
          <a:bodyPr/>
          <a:lstStyle/>
          <a:p>
            <a:fld id="{DE111DE3-A205-4D7A-AB03-B764E6A680CD}" type="slidenum">
              <a:rPr lang="en-GB" smtClean="0"/>
              <a:t>3</a:t>
            </a:fld>
            <a:endParaRPr lang="en-GB"/>
          </a:p>
        </p:txBody>
      </p:sp>
    </p:spTree>
    <p:extLst>
      <p:ext uri="{BB962C8B-B14F-4D97-AF65-F5344CB8AC3E}">
        <p14:creationId xmlns:p14="http://schemas.microsoft.com/office/powerpoint/2010/main" val="3749365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a:effectLst/>
                <a:latin typeface="+mn-lt"/>
                <a:ea typeface="Calibri" panose="020F0502020204030204" pitchFamily="34" charset="0"/>
                <a:cs typeface="Calibri" panose="020F0502020204030204" pitchFamily="34" charset="0"/>
              </a:rPr>
              <a:t>After a brief conflict at the end of September, </a:t>
            </a:r>
            <a:r>
              <a:rPr lang="en-GB" sz="1200" kern="100">
                <a:latin typeface="+mn-lt"/>
                <a:ea typeface="Calibri" panose="020F0502020204030204" pitchFamily="34" charset="0"/>
                <a:cs typeface="Calibri" panose="020F0502020204030204" pitchFamily="34" charset="0"/>
              </a:rPr>
              <a:t>over</a:t>
            </a:r>
            <a:r>
              <a:rPr lang="en-GB" sz="1200" kern="100">
                <a:effectLst/>
                <a:latin typeface="+mn-lt"/>
                <a:ea typeface="Calibri" panose="020F0502020204030204" pitchFamily="34" charset="0"/>
                <a:cs typeface="Calibri" panose="020F0502020204030204" pitchFamily="34" charset="0"/>
              </a:rPr>
              <a:t> 1</a:t>
            </a:r>
            <a:r>
              <a:rPr lang="en-GB" sz="1200" kern="100">
                <a:latin typeface="+mn-lt"/>
                <a:ea typeface="Calibri" panose="020F0502020204030204" pitchFamily="34" charset="0"/>
                <a:cs typeface="Calibri" panose="020F0502020204030204" pitchFamily="34" charset="0"/>
              </a:rPr>
              <a:t>00</a:t>
            </a:r>
            <a:r>
              <a:rPr lang="en-GB" sz="1200" kern="100">
                <a:effectLst/>
                <a:latin typeface="+mn-lt"/>
                <a:ea typeface="Calibri" panose="020F0502020204030204" pitchFamily="34" charset="0"/>
                <a:cs typeface="Calibri" panose="020F0502020204030204" pitchFamily="34" charset="0"/>
              </a:rPr>
              <a:t>,000 refugees have fled from the Nagorno-Karabakh region of Azerbaijan into Armenia.</a:t>
            </a:r>
            <a:endParaRPr lang="en-GB" sz="1200" kern="100">
              <a:effectLst/>
              <a:latin typeface="+mn-lt"/>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DE111DE3-A205-4D7A-AB03-B764E6A680CD}" type="slidenum">
              <a:rPr lang="en-GB" smtClean="0"/>
              <a:t>12</a:t>
            </a:fld>
            <a:endParaRPr lang="en-GB"/>
          </a:p>
        </p:txBody>
      </p:sp>
    </p:spTree>
    <p:extLst>
      <p:ext uri="{BB962C8B-B14F-4D97-AF65-F5344CB8AC3E}">
        <p14:creationId xmlns:p14="http://schemas.microsoft.com/office/powerpoint/2010/main" val="2781574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GB" sz="1200" kern="100">
                <a:effectLst/>
                <a:latin typeface="+mn-lt"/>
                <a:ea typeface="Times New Roman" panose="02020603050405020304" pitchFamily="18" charset="0"/>
                <a:cs typeface="Calibri" panose="020F0502020204030204" pitchFamily="34" charset="0"/>
              </a:rPr>
              <a:t>Pray that God will comfort all those who've fled their homes, leaving everything behind. Pray that they will find a safe welcome as they contend with all the tragedy and trauma they’ve been through.</a:t>
            </a:r>
            <a:endParaRPr lang="en-GB" sz="1200" kern="100">
              <a:effectLst/>
              <a:latin typeface="+mn-lt"/>
              <a:ea typeface="Calibri" panose="020F0502020204030204" pitchFamily="34" charset="0"/>
              <a:cs typeface="Arial" panose="020B0604020202020204" pitchFamily="34" charset="0"/>
            </a:endParaRPr>
          </a:p>
          <a:p>
            <a:pPr fontAlgn="ctr">
              <a:spcBef>
                <a:spcPts val="1500"/>
              </a:spcBef>
              <a:spcAft>
                <a:spcPts val="800"/>
              </a:spcAft>
            </a:pPr>
            <a:r>
              <a:rPr lang="en-GB" sz="1200" kern="100">
                <a:effectLst/>
                <a:latin typeface="+mn-lt"/>
                <a:ea typeface="Calibri" panose="020F0502020204030204" pitchFamily="34" charset="0"/>
                <a:cs typeface="Calibri" panose="020F0502020204030204" pitchFamily="34" charset="0"/>
              </a:rPr>
              <a:t>Pray for churches in Armenia offering shelter to refugees. Pray that they will be well-equipped with beds, food and toiletries as refugees to arrive. Pray they will be able to offer spiritual comfort too for those in need of it.</a:t>
            </a:r>
            <a:endParaRPr lang="en-GB" sz="1200" kern="100">
              <a:effectLst/>
              <a:latin typeface="+mn-lt"/>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DE111DE3-A205-4D7A-AB03-B764E6A680CD}" type="slidenum">
              <a:rPr lang="en-GB" smtClean="0"/>
              <a:t>13</a:t>
            </a:fld>
            <a:endParaRPr lang="en-GB"/>
          </a:p>
        </p:txBody>
      </p:sp>
    </p:spTree>
    <p:extLst>
      <p:ext uri="{BB962C8B-B14F-4D97-AF65-F5344CB8AC3E}">
        <p14:creationId xmlns:p14="http://schemas.microsoft.com/office/powerpoint/2010/main" val="616740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a:latin typeface="+mn-lt"/>
                <a:ea typeface="Calibri" panose="020F0502020204030204" pitchFamily="34" charset="0"/>
                <a:cs typeface="Arial" panose="020B0604020202020204" pitchFamily="34" charset="0"/>
              </a:rPr>
              <a:t>Almost two years on from Russia’s invasion of Ukraine, the conflict there rages on. Please pray for God’s peace to be known in Ukraine.</a:t>
            </a:r>
          </a:p>
          <a:p>
            <a:endParaRPr lang="en-GB"/>
          </a:p>
        </p:txBody>
      </p:sp>
      <p:sp>
        <p:nvSpPr>
          <p:cNvPr id="4" name="Slide Number Placeholder 3"/>
          <p:cNvSpPr>
            <a:spLocks noGrp="1"/>
          </p:cNvSpPr>
          <p:nvPr>
            <p:ph type="sldNum" sz="quarter" idx="5"/>
          </p:nvPr>
        </p:nvSpPr>
        <p:spPr/>
        <p:txBody>
          <a:bodyPr/>
          <a:lstStyle/>
          <a:p>
            <a:fld id="{DE111DE3-A205-4D7A-AB03-B764E6A680CD}" type="slidenum">
              <a:rPr lang="en-GB" smtClean="0"/>
              <a:t>14</a:t>
            </a:fld>
            <a:endParaRPr lang="en-GB"/>
          </a:p>
        </p:txBody>
      </p:sp>
    </p:spTree>
    <p:extLst>
      <p:ext uri="{BB962C8B-B14F-4D97-AF65-F5344CB8AC3E}">
        <p14:creationId xmlns:p14="http://schemas.microsoft.com/office/powerpoint/2010/main" val="3859486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GB" sz="1200" kern="100">
                <a:effectLst/>
                <a:latin typeface="+mn-lt"/>
                <a:ea typeface="Calibri" panose="020F0502020204030204" pitchFamily="34" charset="0"/>
                <a:cs typeface="Arial" panose="020B0604020202020204" pitchFamily="34" charset="0"/>
              </a:rPr>
              <a:t>Pray for churches in Ukraine who are working with people who’ve now returned to the country. Pray that they will be abl</a:t>
            </a:r>
            <a:r>
              <a:rPr lang="en-GB" sz="1200" kern="100">
                <a:latin typeface="+mn-lt"/>
                <a:ea typeface="Calibri" panose="020F0502020204030204" pitchFamily="34" charset="0"/>
                <a:cs typeface="Arial" panose="020B0604020202020204" pitchFamily="34" charset="0"/>
              </a:rPr>
              <a:t>e to create supportive and full communities despite the ongoing threat of war.</a:t>
            </a:r>
          </a:p>
          <a:p>
            <a:pPr>
              <a:spcAft>
                <a:spcPts val="800"/>
              </a:spcAft>
            </a:pPr>
            <a:r>
              <a:rPr lang="en-GB" sz="1200" kern="100">
                <a:effectLst/>
                <a:latin typeface="+mn-lt"/>
                <a:ea typeface="Calibri" panose="020F0502020204030204" pitchFamily="34" charset="0"/>
                <a:cs typeface="Arial" panose="020B0604020202020204" pitchFamily="34" charset="0"/>
              </a:rPr>
              <a:t>Pray for BMS partner the European Baptist Federation as </a:t>
            </a:r>
            <a:br>
              <a:rPr lang="en-GB" sz="1200" kern="100">
                <a:effectLst/>
                <a:latin typeface="+mn-lt"/>
                <a:ea typeface="Calibri" panose="020F0502020204030204" pitchFamily="34" charset="0"/>
                <a:cs typeface="Arial" panose="020B0604020202020204" pitchFamily="34" charset="0"/>
              </a:rPr>
            </a:br>
            <a:r>
              <a:rPr lang="en-GB" sz="1200" kern="100">
                <a:effectLst/>
                <a:latin typeface="+mn-lt"/>
                <a:ea typeface="Calibri" panose="020F0502020204030204" pitchFamily="34" charset="0"/>
                <a:cs typeface="Arial" panose="020B0604020202020204" pitchFamily="34" charset="0"/>
              </a:rPr>
              <a:t>they work with churches across Europe continuing to support with displaced Ukrainian people. Pray that God’s strength will be known by all, and that those who’ve fled will find safe and secure communities to live in.</a:t>
            </a:r>
          </a:p>
          <a:p>
            <a:endParaRPr lang="en-GB"/>
          </a:p>
        </p:txBody>
      </p:sp>
      <p:sp>
        <p:nvSpPr>
          <p:cNvPr id="4" name="Slide Number Placeholder 3"/>
          <p:cNvSpPr>
            <a:spLocks noGrp="1"/>
          </p:cNvSpPr>
          <p:nvPr>
            <p:ph type="sldNum" sz="quarter" idx="5"/>
          </p:nvPr>
        </p:nvSpPr>
        <p:spPr/>
        <p:txBody>
          <a:bodyPr/>
          <a:lstStyle/>
          <a:p>
            <a:fld id="{DE111DE3-A205-4D7A-AB03-B764E6A680CD}" type="slidenum">
              <a:rPr lang="en-GB" smtClean="0"/>
              <a:t>15</a:t>
            </a:fld>
            <a:endParaRPr lang="en-GB"/>
          </a:p>
        </p:txBody>
      </p:sp>
    </p:spTree>
    <p:extLst>
      <p:ext uri="{BB962C8B-B14F-4D97-AF65-F5344CB8AC3E}">
        <p14:creationId xmlns:p14="http://schemas.microsoft.com/office/powerpoint/2010/main" val="826161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E111DE3-A205-4D7A-AB03-B764E6A680CD}" type="slidenum">
              <a:rPr lang="en-GB" smtClean="0"/>
              <a:t>16</a:t>
            </a:fld>
            <a:endParaRPr lang="en-GB"/>
          </a:p>
        </p:txBody>
      </p:sp>
    </p:spTree>
    <p:extLst>
      <p:ext uri="{BB962C8B-B14F-4D97-AF65-F5344CB8AC3E}">
        <p14:creationId xmlns:p14="http://schemas.microsoft.com/office/powerpoint/2010/main" val="265986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solidFill>
                  <a:srgbClr val="050505"/>
                </a:solidFill>
                <a:effectLst/>
                <a:latin typeface="Segoe UI" panose="020B0502040204020203" pitchFamily="34" charset="0"/>
              </a:rPr>
              <a:t>17 Baptist churches from the Association of Baptist Churches in Israel count themselves as members of the Baptist World Alliance, along with 13 Baptist churches from the Council of Local Evangelical Churches in the Holy Land (which represents churches in the Palestinian Territories, including a Baptist church in Gaza</a:t>
            </a:r>
            <a:r>
              <a:rPr lang="en-GB" sz="1800">
                <a:effectLst/>
                <a:latin typeface="Segoe UI" panose="020B0502040204020203" pitchFamily="34" charset="0"/>
              </a:rPr>
              <a:t>). They’ve asked for you to pray with them for just peace</a:t>
            </a:r>
            <a:r>
              <a:rPr lang="en-GB"/>
              <a:t>:</a:t>
            </a:r>
          </a:p>
          <a:p>
            <a:pPr marL="171450" indent="-171450">
              <a:buFont typeface="Arial" panose="020B0604020202020204" pitchFamily="34" charset="0"/>
              <a:buChar char="•"/>
            </a:pPr>
            <a:r>
              <a:rPr lang="en-GB"/>
              <a:t>Please pray for a quick end to the fighting and for the prevention of escalation into a larger war in the region.</a:t>
            </a:r>
          </a:p>
          <a:p>
            <a:pPr marL="171450" indent="-171450">
              <a:buFont typeface="Arial" panose="020B0604020202020204" pitchFamily="34" charset="0"/>
              <a:buChar char="•"/>
            </a:pPr>
            <a:r>
              <a:rPr lang="en-GB"/>
              <a:t>Pray for those who have been wounded during the conflict and for those providing medical assistance to them.</a:t>
            </a:r>
          </a:p>
          <a:p>
            <a:pPr marL="171450" indent="-171450">
              <a:buFont typeface="Arial" panose="020B0604020202020204" pitchFamily="34" charset="0"/>
              <a:buChar char="•"/>
            </a:pPr>
            <a:r>
              <a:rPr lang="en-GB"/>
              <a:t>Pray for the safety and liberation of hostages, and pray for mediators to facilitate their release.</a:t>
            </a:r>
          </a:p>
          <a:p>
            <a:endParaRPr lang="en-GB"/>
          </a:p>
        </p:txBody>
      </p:sp>
      <p:sp>
        <p:nvSpPr>
          <p:cNvPr id="4" name="Slide Number Placeholder 3"/>
          <p:cNvSpPr>
            <a:spLocks noGrp="1"/>
          </p:cNvSpPr>
          <p:nvPr>
            <p:ph type="sldNum" sz="quarter" idx="5"/>
          </p:nvPr>
        </p:nvSpPr>
        <p:spPr/>
        <p:txBody>
          <a:bodyPr/>
          <a:lstStyle/>
          <a:p>
            <a:fld id="{DE111DE3-A205-4D7A-AB03-B764E6A680CD}" type="slidenum">
              <a:rPr lang="en-GB" smtClean="0"/>
              <a:t>4</a:t>
            </a:fld>
            <a:endParaRPr lang="en-GB"/>
          </a:p>
        </p:txBody>
      </p:sp>
    </p:spTree>
    <p:extLst>
      <p:ext uri="{BB962C8B-B14F-4D97-AF65-F5344CB8AC3E}">
        <p14:creationId xmlns:p14="http://schemas.microsoft.com/office/powerpoint/2010/main" val="5928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Pray for the God of all comfort to be with those who are grieving the loss of their loved ones. </a:t>
            </a:r>
          </a:p>
          <a:p>
            <a:r>
              <a:rPr lang="en-GB" sz="1200"/>
              <a:t>Pray that Christians from around the world will unite in prayer for peace, demonstrating the love of Christ to all peoples.</a:t>
            </a:r>
          </a:p>
          <a:p>
            <a:r>
              <a:rPr lang="en-GB" sz="1200"/>
              <a:t>Pray for peace, hope, and security for the entire region, and that the sun of righteousness will rise with healing in its wings so that Israelis and Palestinians will experience life lived in peace and freedom with one another.</a:t>
            </a:r>
          </a:p>
          <a:p>
            <a:endParaRPr lang="en-GB"/>
          </a:p>
        </p:txBody>
      </p:sp>
      <p:sp>
        <p:nvSpPr>
          <p:cNvPr id="4" name="Slide Number Placeholder 3"/>
          <p:cNvSpPr>
            <a:spLocks noGrp="1"/>
          </p:cNvSpPr>
          <p:nvPr>
            <p:ph type="sldNum" sz="quarter" idx="5"/>
          </p:nvPr>
        </p:nvSpPr>
        <p:spPr/>
        <p:txBody>
          <a:bodyPr/>
          <a:lstStyle/>
          <a:p>
            <a:fld id="{DE111DE3-A205-4D7A-AB03-B764E6A680CD}" type="slidenum">
              <a:rPr lang="en-GB" smtClean="0"/>
              <a:t>5</a:t>
            </a:fld>
            <a:endParaRPr lang="en-GB"/>
          </a:p>
        </p:txBody>
      </p:sp>
    </p:spTree>
    <p:extLst>
      <p:ext uri="{BB962C8B-B14F-4D97-AF65-F5344CB8AC3E}">
        <p14:creationId xmlns:p14="http://schemas.microsoft.com/office/powerpoint/2010/main" val="320304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a:effectLst/>
                <a:latin typeface="Arial" panose="020B0604020202020204" pitchFamily="34" charset="0"/>
                <a:ea typeface="Calibri" panose="020F0502020204030204" pitchFamily="34" charset="0"/>
                <a:cs typeface="Arial" panose="020B0604020202020204" pitchFamily="34" charset="0"/>
              </a:rPr>
              <a:t>Pray for Nepal after a 6.4 magnitude earthquake struck in the regions of West </a:t>
            </a:r>
            <a:r>
              <a:rPr lang="en-GB" sz="1200" kern="100" err="1">
                <a:effectLst/>
                <a:latin typeface="Arial" panose="020B0604020202020204" pitchFamily="34" charset="0"/>
                <a:ea typeface="Calibri" panose="020F0502020204030204" pitchFamily="34" charset="0"/>
                <a:cs typeface="Arial" panose="020B0604020202020204" pitchFamily="34" charset="0"/>
              </a:rPr>
              <a:t>Rukum</a:t>
            </a:r>
            <a:r>
              <a:rPr lang="en-GB" sz="1200" kern="100">
                <a:effectLst/>
                <a:latin typeface="Arial" panose="020B0604020202020204" pitchFamily="34" charset="0"/>
                <a:ea typeface="Calibri" panose="020F0502020204030204" pitchFamily="34" charset="0"/>
                <a:cs typeface="Arial" panose="020B0604020202020204" pitchFamily="34" charset="0"/>
              </a:rPr>
              <a:t> and </a:t>
            </a:r>
            <a:r>
              <a:rPr lang="en-GB" sz="1200" kern="100" err="1">
                <a:effectLst/>
                <a:latin typeface="Arial" panose="020B0604020202020204" pitchFamily="34" charset="0"/>
                <a:ea typeface="Calibri" panose="020F0502020204030204" pitchFamily="34" charset="0"/>
                <a:cs typeface="Arial" panose="020B0604020202020204" pitchFamily="34" charset="0"/>
              </a:rPr>
              <a:t>Jajarkot</a:t>
            </a:r>
            <a:r>
              <a:rPr lang="en-GB" sz="1200" kern="100">
                <a:effectLst/>
                <a:latin typeface="Arial" panose="020B0604020202020204" pitchFamily="34" charset="0"/>
                <a:ea typeface="Calibri" panose="020F0502020204030204" pitchFamily="34" charset="0"/>
                <a:cs typeface="Arial" panose="020B0604020202020204" pitchFamily="34" charset="0"/>
              </a:rPr>
              <a:t> in the west of the country on 3 November. </a:t>
            </a:r>
          </a:p>
          <a:p>
            <a:endParaRPr lang="en-GB"/>
          </a:p>
        </p:txBody>
      </p:sp>
      <p:sp>
        <p:nvSpPr>
          <p:cNvPr id="4" name="Slide Number Placeholder 3"/>
          <p:cNvSpPr>
            <a:spLocks noGrp="1"/>
          </p:cNvSpPr>
          <p:nvPr>
            <p:ph type="sldNum" sz="quarter" idx="5"/>
          </p:nvPr>
        </p:nvSpPr>
        <p:spPr/>
        <p:txBody>
          <a:bodyPr/>
          <a:lstStyle/>
          <a:p>
            <a:fld id="{DE111DE3-A205-4D7A-AB03-B764E6A680CD}" type="slidenum">
              <a:rPr lang="en-GB" smtClean="0"/>
              <a:t>6</a:t>
            </a:fld>
            <a:endParaRPr lang="en-GB"/>
          </a:p>
        </p:txBody>
      </p:sp>
    </p:spTree>
    <p:extLst>
      <p:ext uri="{BB962C8B-B14F-4D97-AF65-F5344CB8AC3E}">
        <p14:creationId xmlns:p14="http://schemas.microsoft.com/office/powerpoint/2010/main" val="1545541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a:effectLst/>
                <a:latin typeface="Arial" panose="020B0604020202020204" pitchFamily="34" charset="0"/>
                <a:ea typeface="Calibri" panose="020F0502020204030204" pitchFamily="34" charset="0"/>
                <a:cs typeface="Arial" panose="020B0604020202020204" pitchFamily="34" charset="0"/>
              </a:rPr>
              <a:t>Pray for all those who’ve lost loved ones, that they will find space to grieve </a:t>
            </a:r>
            <a:br>
              <a:rPr lang="en-GB" sz="1200" kern="100">
                <a:effectLst/>
                <a:latin typeface="Arial" panose="020B0604020202020204" pitchFamily="34" charset="0"/>
                <a:ea typeface="Calibri" panose="020F0502020204030204" pitchFamily="34" charset="0"/>
                <a:cs typeface="Arial" panose="020B0604020202020204" pitchFamily="34" charset="0"/>
              </a:rPr>
            </a:br>
            <a:r>
              <a:rPr lang="en-GB" sz="1200" kern="100">
                <a:effectLst/>
                <a:latin typeface="Arial" panose="020B0604020202020204" pitchFamily="34" charset="0"/>
                <a:ea typeface="Calibri" panose="020F0502020204030204" pitchFamily="34" charset="0"/>
                <a:cs typeface="Arial" panose="020B0604020202020204" pitchFamily="34" charset="0"/>
              </a:rPr>
              <a:t>and that they will know the Lord’s peace. </a:t>
            </a:r>
          </a:p>
          <a:p>
            <a:pPr>
              <a:lnSpc>
                <a:spcPct val="107000"/>
              </a:lnSpc>
              <a:spcAft>
                <a:spcPts val="800"/>
              </a:spcAft>
            </a:pPr>
            <a:r>
              <a:rPr lang="en-GB" sz="1200" kern="100">
                <a:effectLst/>
                <a:latin typeface="Arial" panose="020B0604020202020204" pitchFamily="34" charset="0"/>
                <a:ea typeface="Calibri" panose="020F0502020204030204" pitchFamily="34" charset="0"/>
                <a:cs typeface="Arial" panose="020B0604020202020204" pitchFamily="34" charset="0"/>
              </a:rPr>
              <a:t>Pray that God will heal those who are injured, and that people still trapped in the rubble will be found.</a:t>
            </a:r>
          </a:p>
          <a:p>
            <a:pPr>
              <a:lnSpc>
                <a:spcPct val="107000"/>
              </a:lnSpc>
              <a:spcAft>
                <a:spcPts val="800"/>
              </a:spcAft>
            </a:pPr>
            <a:r>
              <a:rPr lang="en-GB" sz="1200" kern="100">
                <a:effectLst/>
                <a:latin typeface="Arial" panose="020B0604020202020204" pitchFamily="34" charset="0"/>
                <a:ea typeface="Calibri" panose="020F0502020204030204" pitchFamily="34" charset="0"/>
                <a:cs typeface="Arial" panose="020B0604020202020204" pitchFamily="34" charset="0"/>
              </a:rPr>
              <a:t>Pray for BMS partners in the region as they look to respond. </a:t>
            </a:r>
            <a:endParaRPr lang="en-GB" sz="1200" kern="10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kern="100">
                <a:effectLst/>
                <a:latin typeface="Arial" panose="020B0604020202020204" pitchFamily="34" charset="0"/>
                <a:ea typeface="Calibri" panose="020F0502020204030204" pitchFamily="34" charset="0"/>
                <a:cs typeface="Arial" panose="020B0604020202020204" pitchFamily="34" charset="0"/>
              </a:rPr>
              <a:t>Pray for staff at a BMS-supported hospital, working relentlessly to save the lives of those hurt and injured. </a:t>
            </a:r>
            <a:endParaRPr lang="en-GB" sz="1200" kern="10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kern="100">
                <a:effectLst/>
                <a:latin typeface="Arial" panose="020B0604020202020204" pitchFamily="34" charset="0"/>
                <a:ea typeface="Calibri" panose="020F0502020204030204" pitchFamily="34" charset="0"/>
                <a:cs typeface="Arial" panose="020B0604020202020204" pitchFamily="34" charset="0"/>
              </a:rPr>
              <a:t>Pray for people packaging and distributing emergency items such as food and blankets, that the Lord will give them strength and that vital aid will reach those in desperate need.</a:t>
            </a:r>
          </a:p>
          <a:p>
            <a:endParaRPr lang="en-GB"/>
          </a:p>
        </p:txBody>
      </p:sp>
      <p:sp>
        <p:nvSpPr>
          <p:cNvPr id="4" name="Slide Number Placeholder 3"/>
          <p:cNvSpPr>
            <a:spLocks noGrp="1"/>
          </p:cNvSpPr>
          <p:nvPr>
            <p:ph type="sldNum" sz="quarter" idx="5"/>
          </p:nvPr>
        </p:nvSpPr>
        <p:spPr/>
        <p:txBody>
          <a:bodyPr/>
          <a:lstStyle/>
          <a:p>
            <a:fld id="{DE111DE3-A205-4D7A-AB03-B764E6A680CD}" type="slidenum">
              <a:rPr lang="en-GB" smtClean="0"/>
              <a:t>7</a:t>
            </a:fld>
            <a:endParaRPr lang="en-GB"/>
          </a:p>
        </p:txBody>
      </p:sp>
    </p:spTree>
    <p:extLst>
      <p:ext uri="{BB962C8B-B14F-4D97-AF65-F5344CB8AC3E}">
        <p14:creationId xmlns:p14="http://schemas.microsoft.com/office/powerpoint/2010/main" val="2173797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a:effectLst/>
                <a:latin typeface="Arial" panose="020B0604020202020204" pitchFamily="34" charset="0"/>
                <a:ea typeface="Calibri" panose="020F0502020204030204" pitchFamily="34" charset="0"/>
                <a:cs typeface="Arial" panose="020B0604020202020204" pitchFamily="34" charset="0"/>
              </a:rPr>
              <a:t>Lift up the nation of Afghanistan after four 6.3 magnitude earthquakes struck nearby the city of Herat between the 7-15 October. </a:t>
            </a:r>
          </a:p>
          <a:p>
            <a:endParaRPr lang="en-GB"/>
          </a:p>
        </p:txBody>
      </p:sp>
      <p:sp>
        <p:nvSpPr>
          <p:cNvPr id="4" name="Slide Number Placeholder 3"/>
          <p:cNvSpPr>
            <a:spLocks noGrp="1"/>
          </p:cNvSpPr>
          <p:nvPr>
            <p:ph type="sldNum" sz="quarter" idx="5"/>
          </p:nvPr>
        </p:nvSpPr>
        <p:spPr/>
        <p:txBody>
          <a:bodyPr/>
          <a:lstStyle/>
          <a:p>
            <a:fld id="{DE111DE3-A205-4D7A-AB03-B764E6A680CD}" type="slidenum">
              <a:rPr lang="en-GB" smtClean="0"/>
              <a:t>8</a:t>
            </a:fld>
            <a:endParaRPr lang="en-GB"/>
          </a:p>
        </p:txBody>
      </p:sp>
    </p:spTree>
    <p:extLst>
      <p:ext uri="{BB962C8B-B14F-4D97-AF65-F5344CB8AC3E}">
        <p14:creationId xmlns:p14="http://schemas.microsoft.com/office/powerpoint/2010/main" val="840265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spcBef>
                <a:spcPts val="1500"/>
              </a:spcBef>
              <a:spcAft>
                <a:spcPts val="800"/>
              </a:spcAft>
            </a:pPr>
            <a:r>
              <a:rPr lang="en-GB" sz="1200" kern="100">
                <a:effectLst/>
                <a:latin typeface="+mn-lt"/>
                <a:ea typeface="Times New Roman" panose="02020603050405020304" pitchFamily="18" charset="0"/>
                <a:cs typeface="Calibri" panose="020F0502020204030204" pitchFamily="34" charset="0"/>
              </a:rPr>
              <a:t>BMS’ partner in Afghanistan has been involved in the immediate relief response, providing emergency food and blankets to the most vulnerable, as well as offering crucial mental health support. </a:t>
            </a:r>
            <a:br>
              <a:rPr lang="en-GB" sz="1200" kern="100">
                <a:effectLst/>
                <a:latin typeface="+mn-lt"/>
                <a:ea typeface="Times New Roman" panose="02020603050405020304" pitchFamily="18" charset="0"/>
                <a:cs typeface="Calibri" panose="020F0502020204030204" pitchFamily="34" charset="0"/>
              </a:rPr>
            </a:br>
            <a:r>
              <a:rPr lang="en-GB" sz="1200" kern="100">
                <a:effectLst/>
                <a:latin typeface="+mn-lt"/>
                <a:ea typeface="Times New Roman" panose="02020603050405020304" pitchFamily="18" charset="0"/>
                <a:cs typeface="Calibri" panose="020F0502020204030204" pitchFamily="34" charset="0"/>
              </a:rPr>
              <a:t>Please pray for them, that they will stay safe in the wake of any aftershocks, and that they’ll reach as many people as possible.</a:t>
            </a:r>
            <a:endParaRPr lang="en-GB" sz="1200" kern="100">
              <a:effectLst/>
              <a:latin typeface="+mn-lt"/>
              <a:ea typeface="Calibri" panose="020F0502020204030204" pitchFamily="34" charset="0"/>
              <a:cs typeface="Arial" panose="020B0604020202020204" pitchFamily="34" charset="0"/>
            </a:endParaRPr>
          </a:p>
          <a:p>
            <a:pPr fontAlgn="ctr">
              <a:spcAft>
                <a:spcPts val="800"/>
              </a:spcAft>
            </a:pPr>
            <a:r>
              <a:rPr lang="en-GB" sz="1200" kern="100">
                <a:effectLst/>
                <a:latin typeface="+mn-lt"/>
                <a:ea typeface="Times New Roman" panose="02020603050405020304" pitchFamily="18" charset="0"/>
                <a:cs typeface="Calibri" panose="020F0502020204030204" pitchFamily="34" charset="0"/>
              </a:rPr>
              <a:t>Pray for the nation of Afghanistan, that humanitarian aid will reach those in need. Pray for the de facto leadership of Afghanistan, that they will have the needs of their citizens in mind as they respond to these catastrophes.</a:t>
            </a:r>
            <a:endParaRPr lang="en-GB" sz="1200" kern="100">
              <a:effectLst/>
              <a:latin typeface="+mn-lt"/>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DE111DE3-A205-4D7A-AB03-B764E6A680CD}" type="slidenum">
              <a:rPr lang="en-GB" smtClean="0"/>
              <a:t>9</a:t>
            </a:fld>
            <a:endParaRPr lang="en-GB"/>
          </a:p>
        </p:txBody>
      </p:sp>
    </p:spTree>
    <p:extLst>
      <p:ext uri="{BB962C8B-B14F-4D97-AF65-F5344CB8AC3E}">
        <p14:creationId xmlns:p14="http://schemas.microsoft.com/office/powerpoint/2010/main" val="262172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a:effectLst/>
                <a:latin typeface="+mn-lt"/>
                <a:ea typeface="Calibri" panose="020F0502020204030204" pitchFamily="34" charset="0"/>
                <a:cs typeface="Calibri" panose="020F0502020204030204" pitchFamily="34" charset="0"/>
              </a:rPr>
              <a:t>The nation of Lebanon has suffered numerous crises over the last few years – from an economic crisis to the Beirut blast to the ongoing Syrian refugee crisis. An escalation of the conflict between Israel and Hamas could become a major threat to a country already on its knees.</a:t>
            </a:r>
            <a:endParaRPr lang="en-GB" sz="1200" kern="100">
              <a:effectLst/>
              <a:latin typeface="+mn-lt"/>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DE111DE3-A205-4D7A-AB03-B764E6A680CD}" type="slidenum">
              <a:rPr lang="en-GB" smtClean="0"/>
              <a:t>10</a:t>
            </a:fld>
            <a:endParaRPr lang="en-GB"/>
          </a:p>
        </p:txBody>
      </p:sp>
    </p:spTree>
    <p:extLst>
      <p:ext uri="{BB962C8B-B14F-4D97-AF65-F5344CB8AC3E}">
        <p14:creationId xmlns:p14="http://schemas.microsoft.com/office/powerpoint/2010/main" val="201230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a:effectLst/>
                <a:latin typeface="+mn-lt"/>
                <a:ea typeface="Calibri" panose="020F0502020204030204" pitchFamily="34" charset="0"/>
                <a:cs typeface="Calibri" panose="020F0502020204030204" pitchFamily="34" charset="0"/>
              </a:rPr>
              <a:t>Please pray for people in Lebanon amid soaring food prices, political instability in the wake of the Beirut blast and the economic and social strain of the Syrian refugee crisis. Pray that the Lord’s peace will flow across Lebanon and that people will know safety and stability.</a:t>
            </a:r>
            <a:endParaRPr lang="en-GB" sz="1200" kern="100">
              <a:effectLst/>
              <a:latin typeface="+mn-lt"/>
              <a:ea typeface="Calibri" panose="020F0502020204030204" pitchFamily="34" charset="0"/>
              <a:cs typeface="Arial" panose="020B0604020202020204" pitchFamily="34" charset="0"/>
            </a:endParaRPr>
          </a:p>
          <a:p>
            <a:pPr>
              <a:spcAft>
                <a:spcPts val="800"/>
              </a:spcAft>
            </a:pPr>
            <a:r>
              <a:rPr lang="en-GB" sz="1200">
                <a:effectLst/>
                <a:latin typeface="+mn-lt"/>
                <a:ea typeface="Calibri" panose="020F0502020204030204" pitchFamily="34" charset="0"/>
              </a:rPr>
              <a:t>Pray that Lebanon will not be drawn into the conflict in neighbouring Israel-Palestine, and that threats of escalation from Hezbollah will be contained.</a:t>
            </a:r>
            <a:endParaRPr lang="en-GB" sz="1200" kern="100">
              <a:effectLst/>
              <a:latin typeface="+mn-lt"/>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DE111DE3-A205-4D7A-AB03-B764E6A680CD}" type="slidenum">
              <a:rPr lang="en-GB" smtClean="0"/>
              <a:t>11</a:t>
            </a:fld>
            <a:endParaRPr lang="en-GB"/>
          </a:p>
        </p:txBody>
      </p:sp>
    </p:spTree>
    <p:extLst>
      <p:ext uri="{BB962C8B-B14F-4D97-AF65-F5344CB8AC3E}">
        <p14:creationId xmlns:p14="http://schemas.microsoft.com/office/powerpoint/2010/main" val="3891136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1C4E8E-27AF-4690-96ED-EA948C44A8A2}"/>
              </a:ext>
            </a:extLst>
          </p:cNvPr>
          <p:cNvPicPr>
            <a:picLocks noChangeAspect="1"/>
          </p:cNvPicPr>
          <p:nvPr userDrawn="1"/>
        </p:nvPicPr>
        <p:blipFill>
          <a:blip r:embed="rId2"/>
          <a:stretch>
            <a:fillRect/>
          </a:stretch>
        </p:blipFill>
        <p:spPr>
          <a:xfrm>
            <a:off x="0" y="4295394"/>
            <a:ext cx="9144000" cy="848106"/>
          </a:xfrm>
          <a:prstGeom prst="rect">
            <a:avLst/>
          </a:prstGeom>
        </p:spPr>
      </p:pic>
      <p:pic>
        <p:nvPicPr>
          <p:cNvPr id="3" name="Picture 2" descr="A picture containing text, clipart, vector graphics&#10;&#10;Description automatically generated">
            <a:extLst>
              <a:ext uri="{FF2B5EF4-FFF2-40B4-BE49-F238E27FC236}">
                <a16:creationId xmlns:a16="http://schemas.microsoft.com/office/drawing/2014/main" id="{925707B1-D285-40B6-A558-B1B0224DD510}"/>
              </a:ext>
            </a:extLst>
          </p:cNvPr>
          <p:cNvPicPr>
            <a:picLocks noChangeAspect="1"/>
          </p:cNvPicPr>
          <p:nvPr userDrawn="1"/>
        </p:nvPicPr>
        <p:blipFill>
          <a:blip r:embed="rId3"/>
          <a:stretch>
            <a:fillRect/>
          </a:stretch>
        </p:blipFill>
        <p:spPr>
          <a:xfrm>
            <a:off x="3918004" y="1528891"/>
            <a:ext cx="1307992" cy="2085717"/>
          </a:xfrm>
          <a:prstGeom prst="rect">
            <a:avLst/>
          </a:prstGeom>
        </p:spPr>
      </p:pic>
    </p:spTree>
    <p:extLst>
      <p:ext uri="{BB962C8B-B14F-4D97-AF65-F5344CB8AC3E}">
        <p14:creationId xmlns:p14="http://schemas.microsoft.com/office/powerpoint/2010/main" val="1636229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619182"/>
            <a:ext cx="8415006" cy="764790"/>
          </a:xfrm>
          <a:prstGeom prst="rect">
            <a:avLst/>
          </a:prstGeom>
        </p:spPr>
        <p:txBody>
          <a:bodyPr/>
          <a:lstStyle>
            <a:lvl1pPr>
              <a:defRPr sz="4000" b="1">
                <a:solidFill>
                  <a:srgbClr val="D5007C"/>
                </a:solidFill>
              </a:defRPr>
            </a:lvl1pPr>
          </a:lstStyle>
          <a:p>
            <a:r>
              <a:rPr lang="en-GB"/>
              <a:t>CLICK TO EDIT MASTER TITLE STYLE</a:t>
            </a:r>
            <a:endParaRPr lang="en-US"/>
          </a:p>
        </p:txBody>
      </p:sp>
      <p:sp>
        <p:nvSpPr>
          <p:cNvPr id="3" name="Subtitle 2"/>
          <p:cNvSpPr>
            <a:spLocks noGrp="1"/>
          </p:cNvSpPr>
          <p:nvPr>
            <p:ph type="subTitle" idx="1"/>
          </p:nvPr>
        </p:nvSpPr>
        <p:spPr>
          <a:xfrm>
            <a:off x="457200" y="2333043"/>
            <a:ext cx="8415006" cy="573443"/>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grpSp>
        <p:nvGrpSpPr>
          <p:cNvPr id="4" name="Group 3">
            <a:extLst>
              <a:ext uri="{FF2B5EF4-FFF2-40B4-BE49-F238E27FC236}">
                <a16:creationId xmlns:a16="http://schemas.microsoft.com/office/drawing/2014/main" id="{03D51A6F-ABEA-4D4F-A9E0-B01308486DDF}"/>
              </a:ext>
            </a:extLst>
          </p:cNvPr>
          <p:cNvGrpSpPr/>
          <p:nvPr userDrawn="1"/>
        </p:nvGrpSpPr>
        <p:grpSpPr>
          <a:xfrm>
            <a:off x="0" y="0"/>
            <a:ext cx="9144000" cy="5143500"/>
            <a:chOff x="0" y="0"/>
            <a:chExt cx="9144000" cy="5143500"/>
          </a:xfrm>
        </p:grpSpPr>
        <p:pic>
          <p:nvPicPr>
            <p:cNvPr id="6" name="Picture 5">
              <a:extLst>
                <a:ext uri="{FF2B5EF4-FFF2-40B4-BE49-F238E27FC236}">
                  <a16:creationId xmlns:a16="http://schemas.microsoft.com/office/drawing/2014/main" id="{7EEACDF2-56C6-47D0-9970-65F36362DFA7}"/>
                </a:ext>
              </a:extLst>
            </p:cNvPr>
            <p:cNvPicPr>
              <a:picLocks noChangeAspect="1"/>
            </p:cNvPicPr>
            <p:nvPr/>
          </p:nvPicPr>
          <p:blipFill>
            <a:blip r:embed="rId2"/>
            <a:stretch>
              <a:fillRect/>
            </a:stretch>
          </p:blipFill>
          <p:spPr>
            <a:xfrm>
              <a:off x="0" y="4295394"/>
              <a:ext cx="9144000" cy="848106"/>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8DBA7BF9-25AE-43D5-959F-FBB08194649B}"/>
                </a:ext>
              </a:extLst>
            </p:cNvPr>
            <p:cNvPicPr>
              <a:picLocks noChangeAspect="1"/>
            </p:cNvPicPr>
            <p:nvPr userDrawn="1"/>
          </p:nvPicPr>
          <p:blipFill>
            <a:blip r:embed="rId3"/>
            <a:stretch>
              <a:fillRect/>
            </a:stretch>
          </p:blipFill>
          <p:spPr>
            <a:xfrm>
              <a:off x="8297574" y="0"/>
              <a:ext cx="673351" cy="1200150"/>
            </a:xfrm>
            <a:prstGeom prst="rect">
              <a:avLst/>
            </a:prstGeom>
          </p:spPr>
        </p:pic>
      </p:grpSp>
    </p:spTree>
    <p:extLst>
      <p:ext uri="{BB962C8B-B14F-4D97-AF65-F5344CB8AC3E}">
        <p14:creationId xmlns:p14="http://schemas.microsoft.com/office/powerpoint/2010/main" val="3718603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7719850" cy="857250"/>
          </a:xfrm>
          <a:prstGeom prst="rect">
            <a:avLst/>
          </a:prstGeom>
        </p:spPr>
        <p:txBody>
          <a:bodyPr/>
          <a:lstStyle>
            <a:lvl1pPr>
              <a:defRPr b="1">
                <a:solidFill>
                  <a:srgbClr val="D5007C"/>
                </a:solidFill>
              </a:defRPr>
            </a:lvl1pPr>
          </a:lstStyle>
          <a:p>
            <a:r>
              <a:rPr lang="en-GB"/>
              <a:t>CLICK TO EDIT MASTER TITLE STYLE</a:t>
            </a:r>
            <a:endParaRPr lang="en-US"/>
          </a:p>
        </p:txBody>
      </p:sp>
      <p:sp>
        <p:nvSpPr>
          <p:cNvPr id="3" name="Content Placeholder 2"/>
          <p:cNvSpPr>
            <a:spLocks noGrp="1"/>
          </p:cNvSpPr>
          <p:nvPr>
            <p:ph idx="1"/>
          </p:nvPr>
        </p:nvSpPr>
        <p:spPr>
          <a:xfrm>
            <a:off x="457200" y="1200151"/>
            <a:ext cx="8415007" cy="339447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4729051"/>
            <a:ext cx="2133600" cy="209492"/>
          </a:xfrm>
          <a:prstGeom prst="rect">
            <a:avLst/>
          </a:prstGeom>
        </p:spPr>
        <p:txBody>
          <a:bodyPr/>
          <a:lstStyle>
            <a:lvl1pPr>
              <a:defRPr>
                <a:solidFill>
                  <a:schemeClr val="bg1"/>
                </a:solidFill>
              </a:defRPr>
            </a:lvl1pPr>
          </a:lstStyle>
          <a:p>
            <a:fld id="{5D04F27C-B5AE-5C46-8865-125C4EA7EC9E}" type="datetimeFigureOut">
              <a:rPr lang="en-US" smtClean="0"/>
              <a:pPr/>
              <a:t>11/7/2023</a:t>
            </a:fld>
            <a:endParaRPr lang="en-US"/>
          </a:p>
        </p:txBody>
      </p:sp>
      <p:sp>
        <p:nvSpPr>
          <p:cNvPr id="5" name="Footer Placeholder 4"/>
          <p:cNvSpPr>
            <a:spLocks noGrp="1"/>
          </p:cNvSpPr>
          <p:nvPr>
            <p:ph type="ftr" sz="quarter" idx="11"/>
          </p:nvPr>
        </p:nvSpPr>
        <p:spPr>
          <a:xfrm>
            <a:off x="3124200" y="4729051"/>
            <a:ext cx="2895600" cy="209492"/>
          </a:xfrm>
          <a:prstGeom prst="rect">
            <a:avLst/>
          </a:prstGeo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6553200" y="4729051"/>
            <a:ext cx="2319007" cy="209492"/>
          </a:xfrm>
          <a:prstGeom prst="rect">
            <a:avLst/>
          </a:prstGeom>
        </p:spPr>
        <p:txBody>
          <a:bodyPr/>
          <a:lstStyle>
            <a:lvl1pPr>
              <a:defRPr>
                <a:solidFill>
                  <a:schemeClr val="bg1"/>
                </a:solidFill>
              </a:defRPr>
            </a:lvl1pPr>
          </a:lstStyle>
          <a:p>
            <a:fld id="{C1289F96-14F8-084C-8B90-A173B73188A6}" type="slidenum">
              <a:rPr lang="en-US" smtClean="0"/>
              <a:pPr/>
              <a:t>‹#›</a:t>
            </a:fld>
            <a:endParaRPr lang="en-US"/>
          </a:p>
        </p:txBody>
      </p:sp>
      <p:grpSp>
        <p:nvGrpSpPr>
          <p:cNvPr id="7" name="Group 6">
            <a:extLst>
              <a:ext uri="{FF2B5EF4-FFF2-40B4-BE49-F238E27FC236}">
                <a16:creationId xmlns:a16="http://schemas.microsoft.com/office/drawing/2014/main" id="{265F3D69-10D1-4E11-B871-4F8F9B6B9E5B}"/>
              </a:ext>
            </a:extLst>
          </p:cNvPr>
          <p:cNvGrpSpPr/>
          <p:nvPr userDrawn="1"/>
        </p:nvGrpSpPr>
        <p:grpSpPr>
          <a:xfrm>
            <a:off x="0" y="0"/>
            <a:ext cx="9144000" cy="5143500"/>
            <a:chOff x="0" y="0"/>
            <a:chExt cx="9144000" cy="5143500"/>
          </a:xfrm>
        </p:grpSpPr>
        <p:pic>
          <p:nvPicPr>
            <p:cNvPr id="9" name="Picture 8">
              <a:extLst>
                <a:ext uri="{FF2B5EF4-FFF2-40B4-BE49-F238E27FC236}">
                  <a16:creationId xmlns:a16="http://schemas.microsoft.com/office/drawing/2014/main" id="{42CD5E4A-96D7-4163-8C9C-57602358625B}"/>
                </a:ext>
              </a:extLst>
            </p:cNvPr>
            <p:cNvPicPr>
              <a:picLocks noChangeAspect="1"/>
            </p:cNvPicPr>
            <p:nvPr/>
          </p:nvPicPr>
          <p:blipFill>
            <a:blip r:embed="rId2"/>
            <a:stretch>
              <a:fillRect/>
            </a:stretch>
          </p:blipFill>
          <p:spPr>
            <a:xfrm>
              <a:off x="0" y="4295394"/>
              <a:ext cx="9144000" cy="848106"/>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E103A9B0-1248-4BF4-A96B-4DADB9AA1082}"/>
                </a:ext>
              </a:extLst>
            </p:cNvPr>
            <p:cNvPicPr>
              <a:picLocks noChangeAspect="1"/>
            </p:cNvPicPr>
            <p:nvPr userDrawn="1"/>
          </p:nvPicPr>
          <p:blipFill>
            <a:blip r:embed="rId3"/>
            <a:stretch>
              <a:fillRect/>
            </a:stretch>
          </p:blipFill>
          <p:spPr>
            <a:xfrm>
              <a:off x="8297574" y="0"/>
              <a:ext cx="673351" cy="1200150"/>
            </a:xfrm>
            <a:prstGeom prst="rect">
              <a:avLst/>
            </a:prstGeom>
          </p:spPr>
        </p:pic>
      </p:grpSp>
    </p:spTree>
    <p:extLst>
      <p:ext uri="{BB962C8B-B14F-4D97-AF65-F5344CB8AC3E}">
        <p14:creationId xmlns:p14="http://schemas.microsoft.com/office/powerpoint/2010/main" val="3630859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7719850" cy="857250"/>
          </a:xfrm>
          <a:prstGeom prst="rect">
            <a:avLst/>
          </a:prstGeom>
        </p:spPr>
        <p:txBody>
          <a:bodyPr/>
          <a:lstStyle>
            <a:lvl1pPr>
              <a:defRPr b="1">
                <a:solidFill>
                  <a:srgbClr val="D5007C"/>
                </a:solidFill>
              </a:defRPr>
            </a:lvl1p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2" name="Group 11">
            <a:extLst>
              <a:ext uri="{FF2B5EF4-FFF2-40B4-BE49-F238E27FC236}">
                <a16:creationId xmlns:a16="http://schemas.microsoft.com/office/drawing/2014/main" id="{FBBA9DAB-9569-46DD-8AFD-7E639B6D7DA9}"/>
              </a:ext>
            </a:extLst>
          </p:cNvPr>
          <p:cNvGrpSpPr/>
          <p:nvPr userDrawn="1"/>
        </p:nvGrpSpPr>
        <p:grpSpPr>
          <a:xfrm>
            <a:off x="0" y="0"/>
            <a:ext cx="9144000" cy="5143500"/>
            <a:chOff x="0" y="0"/>
            <a:chExt cx="9144000" cy="5143500"/>
          </a:xfrm>
        </p:grpSpPr>
        <p:pic>
          <p:nvPicPr>
            <p:cNvPr id="7" name="Picture 6">
              <a:extLst>
                <a:ext uri="{FF2B5EF4-FFF2-40B4-BE49-F238E27FC236}">
                  <a16:creationId xmlns:a16="http://schemas.microsoft.com/office/drawing/2014/main" id="{B6183A6B-C141-4939-B1FE-549B5B9D1E7F}"/>
                </a:ext>
              </a:extLst>
            </p:cNvPr>
            <p:cNvPicPr>
              <a:picLocks noChangeAspect="1"/>
            </p:cNvPicPr>
            <p:nvPr/>
          </p:nvPicPr>
          <p:blipFill>
            <a:blip r:embed="rId2"/>
            <a:stretch>
              <a:fillRect/>
            </a:stretch>
          </p:blipFill>
          <p:spPr>
            <a:xfrm>
              <a:off x="0" y="4295394"/>
              <a:ext cx="9144000" cy="848106"/>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7AC43A8A-28D0-408D-BD35-C34F9476987B}"/>
                </a:ext>
              </a:extLst>
            </p:cNvPr>
            <p:cNvPicPr>
              <a:picLocks noChangeAspect="1"/>
            </p:cNvPicPr>
            <p:nvPr userDrawn="1"/>
          </p:nvPicPr>
          <p:blipFill>
            <a:blip r:embed="rId3"/>
            <a:stretch>
              <a:fillRect/>
            </a:stretch>
          </p:blipFill>
          <p:spPr>
            <a:xfrm>
              <a:off x="8297574" y="0"/>
              <a:ext cx="673351" cy="1200150"/>
            </a:xfrm>
            <a:prstGeom prst="rect">
              <a:avLst/>
            </a:prstGeom>
          </p:spPr>
        </p:pic>
      </p:grpSp>
    </p:spTree>
    <p:extLst>
      <p:ext uri="{BB962C8B-B14F-4D97-AF65-F5344CB8AC3E}">
        <p14:creationId xmlns:p14="http://schemas.microsoft.com/office/powerpoint/2010/main" val="1736717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5E76F1-16C0-4850-8B38-8C031675BEFC}"/>
              </a:ext>
            </a:extLst>
          </p:cNvPr>
          <p:cNvPicPr>
            <a:picLocks noChangeAspect="1"/>
          </p:cNvPicPr>
          <p:nvPr userDrawn="1"/>
        </p:nvPicPr>
        <p:blipFill>
          <a:blip r:embed="rId6"/>
          <a:stretch>
            <a:fillRect/>
          </a:stretch>
        </p:blipFill>
        <p:spPr>
          <a:xfrm>
            <a:off x="0" y="4294929"/>
            <a:ext cx="9144000" cy="848106"/>
          </a:xfrm>
          <a:prstGeom prst="rect">
            <a:avLst/>
          </a:prstGeom>
        </p:spPr>
      </p:pic>
    </p:spTree>
    <p:extLst>
      <p:ext uri="{BB962C8B-B14F-4D97-AF65-F5344CB8AC3E}">
        <p14:creationId xmlns:p14="http://schemas.microsoft.com/office/powerpoint/2010/main" val="1879009705"/>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0" r:id="rId3"/>
    <p:sldLayoutId id="2147483652" r:id="rId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D5007C"/>
        </a:buClr>
        <a:buFont typeface="Arial"/>
        <a:buChar char="•"/>
        <a:defRPr sz="2800" kern="1200">
          <a:solidFill>
            <a:schemeClr val="tx1">
              <a:lumMod val="65000"/>
              <a:lumOff val="35000"/>
            </a:schemeClr>
          </a:solidFill>
          <a:latin typeface="Arial"/>
          <a:ea typeface="+mn-ea"/>
          <a:cs typeface="+mn-cs"/>
        </a:defRPr>
      </a:lvl1pPr>
      <a:lvl2pPr marL="742950" indent="-285750" algn="l" defTabSz="457200" rtl="0" eaLnBrk="1" latinLnBrk="0" hangingPunct="1">
        <a:spcBef>
          <a:spcPct val="20000"/>
        </a:spcBef>
        <a:buClr>
          <a:srgbClr val="D5007C"/>
        </a:buClr>
        <a:buSzPct val="100000"/>
        <a:buFont typeface="Arial" panose="020B0604020202020204" pitchFamily="34" charset="0"/>
        <a:buChar char="○"/>
        <a:defRPr sz="2400" kern="1200">
          <a:solidFill>
            <a:schemeClr val="tx1">
              <a:lumMod val="65000"/>
              <a:lumOff val="35000"/>
            </a:schemeClr>
          </a:solidFill>
          <a:latin typeface="Arial"/>
          <a:ea typeface="+mn-ea"/>
          <a:cs typeface="+mn-cs"/>
        </a:defRPr>
      </a:lvl2pPr>
      <a:lvl3pPr marL="1143000" indent="-228600" algn="l" defTabSz="457200" rtl="0" eaLnBrk="1" latinLnBrk="0" hangingPunct="1">
        <a:spcBef>
          <a:spcPct val="20000"/>
        </a:spcBef>
        <a:buClr>
          <a:srgbClr val="D5007C"/>
        </a:buClr>
        <a:buFont typeface="Wingdings" panose="05000000000000000000" pitchFamily="2" charset="2"/>
        <a:buChar char="§"/>
        <a:defRPr sz="2000" kern="1200">
          <a:solidFill>
            <a:schemeClr val="tx1">
              <a:lumMod val="65000"/>
              <a:lumOff val="35000"/>
            </a:schemeClr>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0457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1E844-61E5-3B22-58DD-555C51582C0C}"/>
              </a:ext>
            </a:extLst>
          </p:cNvPr>
          <p:cNvSpPr>
            <a:spLocks noGrp="1"/>
          </p:cNvSpPr>
          <p:nvPr>
            <p:ph type="title"/>
          </p:nvPr>
        </p:nvSpPr>
        <p:spPr/>
        <p:txBody>
          <a:bodyPr/>
          <a:lstStyle/>
          <a:p>
            <a:r>
              <a:rPr lang="en-GB"/>
              <a:t>Lebanon</a:t>
            </a:r>
          </a:p>
        </p:txBody>
      </p:sp>
      <p:sp>
        <p:nvSpPr>
          <p:cNvPr id="3" name="Content Placeholder 2">
            <a:extLst>
              <a:ext uri="{FF2B5EF4-FFF2-40B4-BE49-F238E27FC236}">
                <a16:creationId xmlns:a16="http://schemas.microsoft.com/office/drawing/2014/main" id="{A1FE115E-EE4E-9241-5C33-36AE74F2475C}"/>
              </a:ext>
            </a:extLst>
          </p:cNvPr>
          <p:cNvSpPr>
            <a:spLocks noGrp="1"/>
          </p:cNvSpPr>
          <p:nvPr>
            <p:ph sz="half" idx="1"/>
          </p:nvPr>
        </p:nvSpPr>
        <p:spPr>
          <a:xfrm>
            <a:off x="506450" y="1043205"/>
            <a:ext cx="3434630" cy="3394472"/>
          </a:xfrm>
        </p:spPr>
        <p:txBody>
          <a:bodyPr/>
          <a:lstStyle/>
          <a:p>
            <a:pPr marL="0" indent="0">
              <a:lnSpc>
                <a:spcPct val="107000"/>
              </a:lnSpc>
              <a:spcAft>
                <a:spcPts val="800"/>
              </a:spcAft>
              <a:buNone/>
            </a:pPr>
            <a:r>
              <a:rPr lang="en-GB" sz="1800" kern="100">
                <a:effectLst/>
                <a:latin typeface="+mn-lt"/>
                <a:ea typeface="Calibri" panose="020F0502020204030204" pitchFamily="34" charset="0"/>
                <a:cs typeface="Calibri" panose="020F0502020204030204" pitchFamily="34" charset="0"/>
              </a:rPr>
              <a:t>The nation of Lebanon has suffered numerous crises over the last few years – from an economic crisis to the Beirut blast </a:t>
            </a:r>
            <a:r>
              <a:rPr lang="en-GB" sz="1800" kern="100">
                <a:latin typeface="+mn-lt"/>
                <a:ea typeface="Calibri" panose="020F0502020204030204" pitchFamily="34" charset="0"/>
                <a:cs typeface="Calibri" panose="020F0502020204030204" pitchFamily="34" charset="0"/>
              </a:rPr>
              <a:t>to</a:t>
            </a:r>
            <a:r>
              <a:rPr lang="en-GB" sz="1800" kern="100">
                <a:effectLst/>
                <a:latin typeface="+mn-lt"/>
                <a:ea typeface="Calibri" panose="020F0502020204030204" pitchFamily="34" charset="0"/>
                <a:cs typeface="Calibri" panose="020F0502020204030204" pitchFamily="34" charset="0"/>
              </a:rPr>
              <a:t> the ongoing Syrian refugee crisis. An escalation of the conflict between Israel and Hamas could become a major threat to a country already on its knees.</a:t>
            </a:r>
            <a:endParaRPr lang="en-GB" sz="1800" kern="100">
              <a:effectLst/>
              <a:latin typeface="+mn-lt"/>
              <a:ea typeface="Calibri" panose="020F0502020204030204" pitchFamily="34" charset="0"/>
              <a:cs typeface="Arial" panose="020B0604020202020204" pitchFamily="34" charset="0"/>
            </a:endParaRPr>
          </a:p>
        </p:txBody>
      </p:sp>
      <p:pic>
        <p:nvPicPr>
          <p:cNvPr id="6" name="Picture 5" descr="A map of lebanon with a city&#10;&#10;Description automatically generated">
            <a:extLst>
              <a:ext uri="{FF2B5EF4-FFF2-40B4-BE49-F238E27FC236}">
                <a16:creationId xmlns:a16="http://schemas.microsoft.com/office/drawing/2014/main" id="{243549AA-301F-D0F3-F6A4-C7BF22C3DF94}"/>
              </a:ext>
            </a:extLst>
          </p:cNvPr>
          <p:cNvPicPr>
            <a:picLocks noChangeAspect="1"/>
          </p:cNvPicPr>
          <p:nvPr/>
        </p:nvPicPr>
        <p:blipFill rotWithShape="1">
          <a:blip r:embed="rId3"/>
          <a:srcRect l="28084"/>
          <a:stretch/>
        </p:blipFill>
        <p:spPr>
          <a:xfrm>
            <a:off x="4367050" y="1043205"/>
            <a:ext cx="3810000" cy="2981948"/>
          </a:xfrm>
          <a:prstGeom prst="rect">
            <a:avLst/>
          </a:prstGeom>
        </p:spPr>
      </p:pic>
    </p:spTree>
    <p:extLst>
      <p:ext uri="{BB962C8B-B14F-4D97-AF65-F5344CB8AC3E}">
        <p14:creationId xmlns:p14="http://schemas.microsoft.com/office/powerpoint/2010/main" val="4065201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1E844-61E5-3B22-58DD-555C51582C0C}"/>
              </a:ext>
            </a:extLst>
          </p:cNvPr>
          <p:cNvSpPr>
            <a:spLocks noGrp="1"/>
          </p:cNvSpPr>
          <p:nvPr>
            <p:ph type="title"/>
          </p:nvPr>
        </p:nvSpPr>
        <p:spPr/>
        <p:txBody>
          <a:bodyPr/>
          <a:lstStyle/>
          <a:p>
            <a:r>
              <a:rPr lang="en-GB"/>
              <a:t>Lebanon</a:t>
            </a:r>
          </a:p>
        </p:txBody>
      </p:sp>
      <p:sp>
        <p:nvSpPr>
          <p:cNvPr id="3" name="Content Placeholder 2">
            <a:extLst>
              <a:ext uri="{FF2B5EF4-FFF2-40B4-BE49-F238E27FC236}">
                <a16:creationId xmlns:a16="http://schemas.microsoft.com/office/drawing/2014/main" id="{A1FE115E-EE4E-9241-5C33-36AE74F2475C}"/>
              </a:ext>
            </a:extLst>
          </p:cNvPr>
          <p:cNvSpPr>
            <a:spLocks noGrp="1"/>
          </p:cNvSpPr>
          <p:nvPr>
            <p:ph sz="half" idx="1"/>
          </p:nvPr>
        </p:nvSpPr>
        <p:spPr>
          <a:xfrm>
            <a:off x="457200" y="1006188"/>
            <a:ext cx="7719849" cy="3394472"/>
          </a:xfrm>
        </p:spPr>
        <p:txBody>
          <a:bodyPr/>
          <a:lstStyle/>
          <a:p>
            <a:pPr>
              <a:lnSpc>
                <a:spcPct val="107000"/>
              </a:lnSpc>
              <a:spcAft>
                <a:spcPts val="800"/>
              </a:spcAft>
            </a:pPr>
            <a:r>
              <a:rPr lang="en-GB" sz="2000" kern="100">
                <a:effectLst/>
                <a:latin typeface="+mn-lt"/>
                <a:ea typeface="Calibri" panose="020F0502020204030204" pitchFamily="34" charset="0"/>
                <a:cs typeface="Calibri" panose="020F0502020204030204" pitchFamily="34" charset="0"/>
              </a:rPr>
              <a:t>Please pray for people in Lebanon amid soaring food prices, political instability in the wake of the Beirut blast and the economic and social strain of the Syrian refugee crisis. Pray that the Lord’s peace will flow across Lebanon and that people will know safety and stability.</a:t>
            </a:r>
            <a:endParaRPr lang="en-GB" sz="2000" kern="100">
              <a:effectLst/>
              <a:latin typeface="+mn-lt"/>
              <a:ea typeface="Calibri" panose="020F0502020204030204" pitchFamily="34" charset="0"/>
              <a:cs typeface="Arial" panose="020B0604020202020204" pitchFamily="34" charset="0"/>
            </a:endParaRPr>
          </a:p>
          <a:p>
            <a:pPr>
              <a:spcAft>
                <a:spcPts val="800"/>
              </a:spcAft>
            </a:pPr>
            <a:r>
              <a:rPr lang="en-GB" sz="2000">
                <a:effectLst/>
                <a:latin typeface="+mn-lt"/>
                <a:ea typeface="Calibri" panose="020F0502020204030204" pitchFamily="34" charset="0"/>
              </a:rPr>
              <a:t>Pray that Lebanon will not be drawn into the conflict in neighbouring Israel-Palestine, and that threats of escalation from Hezbollah will be contained.</a:t>
            </a:r>
            <a:endParaRPr lang="en-GB" sz="2000" kern="10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68471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1E844-61E5-3B22-58DD-555C51582C0C}"/>
              </a:ext>
            </a:extLst>
          </p:cNvPr>
          <p:cNvSpPr>
            <a:spLocks noGrp="1"/>
          </p:cNvSpPr>
          <p:nvPr>
            <p:ph type="title"/>
          </p:nvPr>
        </p:nvSpPr>
        <p:spPr/>
        <p:txBody>
          <a:bodyPr/>
          <a:lstStyle/>
          <a:p>
            <a:r>
              <a:rPr lang="en-GB"/>
              <a:t>Nagorno-Karabakh</a:t>
            </a:r>
          </a:p>
        </p:txBody>
      </p:sp>
      <p:sp>
        <p:nvSpPr>
          <p:cNvPr id="3" name="Content Placeholder 2">
            <a:extLst>
              <a:ext uri="{FF2B5EF4-FFF2-40B4-BE49-F238E27FC236}">
                <a16:creationId xmlns:a16="http://schemas.microsoft.com/office/drawing/2014/main" id="{A1FE115E-EE4E-9241-5C33-36AE74F2475C}"/>
              </a:ext>
            </a:extLst>
          </p:cNvPr>
          <p:cNvSpPr>
            <a:spLocks noGrp="1"/>
          </p:cNvSpPr>
          <p:nvPr>
            <p:ph sz="half" idx="1"/>
          </p:nvPr>
        </p:nvSpPr>
        <p:spPr>
          <a:xfrm>
            <a:off x="457200" y="1310100"/>
            <a:ext cx="3538233" cy="3394472"/>
          </a:xfrm>
        </p:spPr>
        <p:txBody>
          <a:bodyPr/>
          <a:lstStyle/>
          <a:p>
            <a:pPr marL="0" indent="0">
              <a:lnSpc>
                <a:spcPct val="107000"/>
              </a:lnSpc>
              <a:spcAft>
                <a:spcPts val="800"/>
              </a:spcAft>
              <a:buNone/>
            </a:pPr>
            <a:r>
              <a:rPr lang="en-GB" sz="2000" kern="100">
                <a:effectLst/>
                <a:latin typeface="+mn-lt"/>
                <a:ea typeface="Calibri" panose="020F0502020204030204" pitchFamily="34" charset="0"/>
                <a:cs typeface="Calibri" panose="020F0502020204030204" pitchFamily="34" charset="0"/>
              </a:rPr>
              <a:t>After a brief conflict at the end of September, </a:t>
            </a:r>
            <a:r>
              <a:rPr lang="en-GB" sz="2000" kern="100">
                <a:latin typeface="+mn-lt"/>
                <a:ea typeface="Calibri" panose="020F0502020204030204" pitchFamily="34" charset="0"/>
                <a:cs typeface="Calibri" panose="020F0502020204030204" pitchFamily="34" charset="0"/>
              </a:rPr>
              <a:t>over</a:t>
            </a:r>
            <a:r>
              <a:rPr lang="en-GB" sz="2000" kern="100">
                <a:effectLst/>
                <a:latin typeface="+mn-lt"/>
                <a:ea typeface="Calibri" panose="020F0502020204030204" pitchFamily="34" charset="0"/>
                <a:cs typeface="Calibri" panose="020F0502020204030204" pitchFamily="34" charset="0"/>
              </a:rPr>
              <a:t> 1</a:t>
            </a:r>
            <a:r>
              <a:rPr lang="en-GB" sz="2000" kern="100">
                <a:latin typeface="+mn-lt"/>
                <a:ea typeface="Calibri" panose="020F0502020204030204" pitchFamily="34" charset="0"/>
                <a:cs typeface="Calibri" panose="020F0502020204030204" pitchFamily="34" charset="0"/>
              </a:rPr>
              <a:t>00</a:t>
            </a:r>
            <a:r>
              <a:rPr lang="en-GB" sz="2000" kern="100">
                <a:effectLst/>
                <a:latin typeface="+mn-lt"/>
                <a:ea typeface="Calibri" panose="020F0502020204030204" pitchFamily="34" charset="0"/>
                <a:cs typeface="Calibri" panose="020F0502020204030204" pitchFamily="34" charset="0"/>
              </a:rPr>
              <a:t>,000 refugees have fled from the Nagorno-Karabakh region of Azerbaijan into Armenia.</a:t>
            </a:r>
            <a:endParaRPr lang="en-GB" sz="2000" kern="100">
              <a:effectLst/>
              <a:latin typeface="+mn-lt"/>
              <a:ea typeface="Calibri" panose="020F0502020204030204" pitchFamily="34" charset="0"/>
              <a:cs typeface="Arial" panose="020B0604020202020204" pitchFamily="34" charset="0"/>
            </a:endParaRPr>
          </a:p>
        </p:txBody>
      </p:sp>
      <p:pic>
        <p:nvPicPr>
          <p:cNvPr id="5" name="Picture 4" descr="A map of a country&#10;&#10;Description automatically generated">
            <a:extLst>
              <a:ext uri="{FF2B5EF4-FFF2-40B4-BE49-F238E27FC236}">
                <a16:creationId xmlns:a16="http://schemas.microsoft.com/office/drawing/2014/main" id="{94E379E3-AAC9-67FC-2E50-EA1B5436F2FB}"/>
              </a:ext>
            </a:extLst>
          </p:cNvPr>
          <p:cNvPicPr>
            <a:picLocks noChangeAspect="1"/>
          </p:cNvPicPr>
          <p:nvPr/>
        </p:nvPicPr>
        <p:blipFill>
          <a:blip r:embed="rId3"/>
          <a:stretch>
            <a:fillRect/>
          </a:stretch>
        </p:blipFill>
        <p:spPr>
          <a:xfrm>
            <a:off x="4128618" y="1297977"/>
            <a:ext cx="4558182" cy="2563978"/>
          </a:xfrm>
          <a:prstGeom prst="rect">
            <a:avLst/>
          </a:prstGeom>
        </p:spPr>
      </p:pic>
    </p:spTree>
    <p:extLst>
      <p:ext uri="{BB962C8B-B14F-4D97-AF65-F5344CB8AC3E}">
        <p14:creationId xmlns:p14="http://schemas.microsoft.com/office/powerpoint/2010/main" val="1732843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1E844-61E5-3B22-58DD-555C51582C0C}"/>
              </a:ext>
            </a:extLst>
          </p:cNvPr>
          <p:cNvSpPr>
            <a:spLocks noGrp="1"/>
          </p:cNvSpPr>
          <p:nvPr>
            <p:ph type="title"/>
          </p:nvPr>
        </p:nvSpPr>
        <p:spPr/>
        <p:txBody>
          <a:bodyPr/>
          <a:lstStyle/>
          <a:p>
            <a:r>
              <a:rPr lang="en-GB"/>
              <a:t>Nagorno-Karabakh</a:t>
            </a:r>
          </a:p>
        </p:txBody>
      </p:sp>
      <p:sp>
        <p:nvSpPr>
          <p:cNvPr id="3" name="Content Placeholder 2">
            <a:extLst>
              <a:ext uri="{FF2B5EF4-FFF2-40B4-BE49-F238E27FC236}">
                <a16:creationId xmlns:a16="http://schemas.microsoft.com/office/drawing/2014/main" id="{A1FE115E-EE4E-9241-5C33-36AE74F2475C}"/>
              </a:ext>
            </a:extLst>
          </p:cNvPr>
          <p:cNvSpPr>
            <a:spLocks noGrp="1"/>
          </p:cNvSpPr>
          <p:nvPr>
            <p:ph sz="half" idx="1"/>
          </p:nvPr>
        </p:nvSpPr>
        <p:spPr>
          <a:xfrm>
            <a:off x="457200" y="1200151"/>
            <a:ext cx="7421054" cy="3394472"/>
          </a:xfrm>
        </p:spPr>
        <p:txBody>
          <a:bodyPr/>
          <a:lstStyle/>
          <a:p>
            <a:pPr>
              <a:spcAft>
                <a:spcPts val="800"/>
              </a:spcAft>
            </a:pPr>
            <a:r>
              <a:rPr lang="en-GB" sz="2000" kern="100">
                <a:effectLst/>
                <a:latin typeface="+mn-lt"/>
                <a:ea typeface="Times New Roman" panose="02020603050405020304" pitchFamily="18" charset="0"/>
                <a:cs typeface="Calibri" panose="020F0502020204030204" pitchFamily="34" charset="0"/>
              </a:rPr>
              <a:t>Pray that God will comfort all those who've fled their homes, leaving everything behind. Pray that they will find a safe welcome as they contend with all the tragedy and trauma they’ve been through.</a:t>
            </a:r>
            <a:endParaRPr lang="en-GB" sz="2000" kern="100">
              <a:effectLst/>
              <a:latin typeface="+mn-lt"/>
              <a:ea typeface="Calibri" panose="020F0502020204030204" pitchFamily="34" charset="0"/>
              <a:cs typeface="Arial" panose="020B0604020202020204" pitchFamily="34" charset="0"/>
            </a:endParaRPr>
          </a:p>
          <a:p>
            <a:pPr fontAlgn="ctr">
              <a:spcBef>
                <a:spcPts val="1500"/>
              </a:spcBef>
              <a:spcAft>
                <a:spcPts val="800"/>
              </a:spcAft>
            </a:pPr>
            <a:r>
              <a:rPr lang="en-GB" sz="2000" kern="100">
                <a:effectLst/>
                <a:latin typeface="+mn-lt"/>
                <a:ea typeface="Calibri" panose="020F0502020204030204" pitchFamily="34" charset="0"/>
                <a:cs typeface="Calibri" panose="020F0502020204030204" pitchFamily="34" charset="0"/>
              </a:rPr>
              <a:t>Pray for churches in Armenia offering shelter to refugees. Pray that they will be well-equipped with beds, food and toiletries as refugees to arrive. Pray they will be able to offer spiritual comfort too for those in need of it.</a:t>
            </a:r>
            <a:endParaRPr lang="en-GB" sz="2000" kern="10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0616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7ABEA37-1455-9D05-8DC8-0E6BDF052883}"/>
              </a:ext>
            </a:extLst>
          </p:cNvPr>
          <p:cNvGrpSpPr/>
          <p:nvPr/>
        </p:nvGrpSpPr>
        <p:grpSpPr>
          <a:xfrm>
            <a:off x="0" y="0"/>
            <a:ext cx="9144000" cy="5143500"/>
            <a:chOff x="0" y="0"/>
            <a:chExt cx="9144000" cy="5143500"/>
          </a:xfrm>
        </p:grpSpPr>
        <p:pic>
          <p:nvPicPr>
            <p:cNvPr id="11" name="Picture 10">
              <a:extLst>
                <a:ext uri="{FF2B5EF4-FFF2-40B4-BE49-F238E27FC236}">
                  <a16:creationId xmlns:a16="http://schemas.microsoft.com/office/drawing/2014/main" id="{E61DFC89-B0FC-EB54-A14B-6025CE4F4E44}"/>
                </a:ext>
              </a:extLst>
            </p:cNvPr>
            <p:cNvPicPr>
              <a:picLocks noChangeAspect="1"/>
            </p:cNvPicPr>
            <p:nvPr/>
          </p:nvPicPr>
          <p:blipFill>
            <a:blip r:embed="rId3"/>
            <a:stretch>
              <a:fillRect/>
            </a:stretch>
          </p:blipFill>
          <p:spPr>
            <a:xfrm>
              <a:off x="0" y="4295394"/>
              <a:ext cx="9144000" cy="848106"/>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61D51505-E856-1387-3018-5FBA90E09F0F}"/>
                </a:ext>
              </a:extLst>
            </p:cNvPr>
            <p:cNvPicPr>
              <a:picLocks noChangeAspect="1"/>
            </p:cNvPicPr>
            <p:nvPr userDrawn="1"/>
          </p:nvPicPr>
          <p:blipFill>
            <a:blip r:embed="rId4"/>
            <a:stretch>
              <a:fillRect/>
            </a:stretch>
          </p:blipFill>
          <p:spPr>
            <a:xfrm>
              <a:off x="8297574" y="0"/>
              <a:ext cx="673351" cy="1200150"/>
            </a:xfrm>
            <a:prstGeom prst="rect">
              <a:avLst/>
            </a:prstGeom>
          </p:spPr>
        </p:pic>
      </p:grpSp>
      <p:sp>
        <p:nvSpPr>
          <p:cNvPr id="17" name="Content Placeholder 2">
            <a:extLst>
              <a:ext uri="{FF2B5EF4-FFF2-40B4-BE49-F238E27FC236}">
                <a16:creationId xmlns:a16="http://schemas.microsoft.com/office/drawing/2014/main" id="{67F4EE12-AD94-F039-DA45-36CA76EE7D31}"/>
              </a:ext>
            </a:extLst>
          </p:cNvPr>
          <p:cNvSpPr txBox="1">
            <a:spLocks/>
          </p:cNvSpPr>
          <p:nvPr/>
        </p:nvSpPr>
        <p:spPr>
          <a:xfrm>
            <a:off x="646042" y="1352550"/>
            <a:ext cx="3216166" cy="3394472"/>
          </a:xfrm>
          <a:prstGeom prst="rect">
            <a:avLst/>
          </a:prstGeom>
        </p:spPr>
        <p:txBody>
          <a:bodyPr/>
          <a:lstStyle>
            <a:lvl1pPr marL="342900" indent="-342900" algn="l" defTabSz="457200" rtl="0" eaLnBrk="1" latinLnBrk="0" hangingPunct="1">
              <a:spcBef>
                <a:spcPct val="20000"/>
              </a:spcBef>
              <a:buClr>
                <a:srgbClr val="D5007C"/>
              </a:buClr>
              <a:buFont typeface="Arial"/>
              <a:buChar char="•"/>
              <a:defRPr sz="2800" kern="1200">
                <a:solidFill>
                  <a:schemeClr val="tx1">
                    <a:lumMod val="65000"/>
                    <a:lumOff val="35000"/>
                  </a:schemeClr>
                </a:solidFill>
                <a:latin typeface="Arial"/>
                <a:ea typeface="+mn-ea"/>
                <a:cs typeface="+mn-cs"/>
              </a:defRPr>
            </a:lvl1pPr>
            <a:lvl2pPr marL="742950" indent="-285750" algn="l" defTabSz="457200" rtl="0" eaLnBrk="1" latinLnBrk="0" hangingPunct="1">
              <a:spcBef>
                <a:spcPct val="20000"/>
              </a:spcBef>
              <a:buClr>
                <a:srgbClr val="D5007C"/>
              </a:buClr>
              <a:buSzPct val="100000"/>
              <a:buFont typeface="Arial" panose="020B0604020202020204" pitchFamily="34" charset="0"/>
              <a:buChar char="○"/>
              <a:defRPr sz="2400" kern="1200">
                <a:solidFill>
                  <a:schemeClr val="tx1">
                    <a:lumMod val="65000"/>
                    <a:lumOff val="35000"/>
                  </a:schemeClr>
                </a:solidFill>
                <a:latin typeface="Arial"/>
                <a:ea typeface="+mn-ea"/>
                <a:cs typeface="+mn-cs"/>
              </a:defRPr>
            </a:lvl2pPr>
            <a:lvl3pPr marL="1143000" indent="-228600" algn="l" defTabSz="457200" rtl="0" eaLnBrk="1" latinLnBrk="0" hangingPunct="1">
              <a:spcBef>
                <a:spcPct val="20000"/>
              </a:spcBef>
              <a:buClr>
                <a:srgbClr val="D5007C"/>
              </a:buClr>
              <a:buFont typeface="Wingdings" panose="05000000000000000000" pitchFamily="2" charset="2"/>
              <a:buChar char="§"/>
              <a:defRPr sz="2000" kern="1200">
                <a:solidFill>
                  <a:schemeClr val="tx1">
                    <a:lumMod val="65000"/>
                    <a:lumOff val="35000"/>
                  </a:schemeClr>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Aft>
                <a:spcPts val="800"/>
              </a:spcAft>
              <a:buFont typeface="Arial"/>
              <a:buNone/>
            </a:pPr>
            <a:r>
              <a:rPr lang="en-GB" sz="2000" kern="100">
                <a:latin typeface="+mn-lt"/>
                <a:ea typeface="Calibri" panose="020F0502020204030204" pitchFamily="34" charset="0"/>
                <a:cs typeface="Arial" panose="020B0604020202020204" pitchFamily="34" charset="0"/>
              </a:rPr>
              <a:t>Almost two years on from Russia’s invasion of Ukraine, the conflict there rages on. Please pray for God’s peace to be known in Ukraine.</a:t>
            </a:r>
          </a:p>
        </p:txBody>
      </p:sp>
      <p:sp>
        <p:nvSpPr>
          <p:cNvPr id="3" name="Content Placeholder 2">
            <a:extLst>
              <a:ext uri="{FF2B5EF4-FFF2-40B4-BE49-F238E27FC236}">
                <a16:creationId xmlns:a16="http://schemas.microsoft.com/office/drawing/2014/main" id="{A1FE115E-EE4E-9241-5C33-36AE74F2475C}"/>
              </a:ext>
            </a:extLst>
          </p:cNvPr>
          <p:cNvSpPr>
            <a:spLocks noGrp="1"/>
          </p:cNvSpPr>
          <p:nvPr>
            <p:ph sz="half" idx="1"/>
          </p:nvPr>
        </p:nvSpPr>
        <p:spPr>
          <a:xfrm>
            <a:off x="6207492" y="4780895"/>
            <a:ext cx="6278781" cy="600798"/>
          </a:xfrm>
        </p:spPr>
        <p:txBody>
          <a:bodyPr/>
          <a:lstStyle/>
          <a:p>
            <a:pPr marL="0" indent="0">
              <a:spcAft>
                <a:spcPts val="800"/>
              </a:spcAft>
              <a:buNone/>
            </a:pPr>
            <a:r>
              <a:rPr lang="en-GB" sz="1100" i="1" kern="100">
                <a:solidFill>
                  <a:schemeClr val="bg1"/>
                </a:solidFill>
                <a:latin typeface="+mn-lt"/>
                <a:ea typeface="Calibri" panose="020F0502020204030204" pitchFamily="34" charset="0"/>
                <a:cs typeface="Arial" panose="020B0604020202020204" pitchFamily="34" charset="0"/>
              </a:rPr>
              <a:t>Photo: ©Chris Hoskins/BMS World Mission </a:t>
            </a:r>
            <a:endParaRPr lang="en-GB" sz="1100" i="1" kern="100">
              <a:solidFill>
                <a:schemeClr val="bg1"/>
              </a:solidFill>
              <a:effectLst/>
              <a:latin typeface="+mn-lt"/>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F6B1DD78-BC98-9E73-BE7F-45E19D59283F}"/>
              </a:ext>
            </a:extLst>
          </p:cNvPr>
          <p:cNvSpPr>
            <a:spLocks noGrp="1"/>
          </p:cNvSpPr>
          <p:nvPr>
            <p:ph type="title"/>
          </p:nvPr>
        </p:nvSpPr>
        <p:spPr>
          <a:xfrm>
            <a:off x="457200" y="342900"/>
            <a:ext cx="7719850" cy="857250"/>
          </a:xfrm>
        </p:spPr>
        <p:txBody>
          <a:bodyPr/>
          <a:lstStyle/>
          <a:p>
            <a:r>
              <a:rPr lang="en-GB"/>
              <a:t>Ukraine</a:t>
            </a:r>
          </a:p>
        </p:txBody>
      </p:sp>
      <p:pic>
        <p:nvPicPr>
          <p:cNvPr id="5" name="Picture 4" descr="A child sitting on a swing&#10;&#10;Description automatically generated">
            <a:extLst>
              <a:ext uri="{FF2B5EF4-FFF2-40B4-BE49-F238E27FC236}">
                <a16:creationId xmlns:a16="http://schemas.microsoft.com/office/drawing/2014/main" id="{A0FB363D-8699-02AC-3DF8-962C28D79785}"/>
              </a:ext>
            </a:extLst>
          </p:cNvPr>
          <p:cNvPicPr>
            <a:picLocks noChangeAspect="1"/>
          </p:cNvPicPr>
          <p:nvPr/>
        </p:nvPicPr>
        <p:blipFill>
          <a:blip r:embed="rId5"/>
          <a:stretch>
            <a:fillRect/>
          </a:stretch>
        </p:blipFill>
        <p:spPr>
          <a:xfrm>
            <a:off x="4223670" y="1352550"/>
            <a:ext cx="4274288" cy="2849525"/>
          </a:xfrm>
          <a:prstGeom prst="rect">
            <a:avLst/>
          </a:prstGeom>
        </p:spPr>
      </p:pic>
    </p:spTree>
    <p:extLst>
      <p:ext uri="{BB962C8B-B14F-4D97-AF65-F5344CB8AC3E}">
        <p14:creationId xmlns:p14="http://schemas.microsoft.com/office/powerpoint/2010/main" val="31438549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1E844-61E5-3B22-58DD-555C51582C0C}"/>
              </a:ext>
            </a:extLst>
          </p:cNvPr>
          <p:cNvSpPr>
            <a:spLocks noGrp="1"/>
          </p:cNvSpPr>
          <p:nvPr>
            <p:ph type="title"/>
          </p:nvPr>
        </p:nvSpPr>
        <p:spPr/>
        <p:txBody>
          <a:bodyPr/>
          <a:lstStyle/>
          <a:p>
            <a:r>
              <a:rPr lang="en-GB"/>
              <a:t>Ukraine</a:t>
            </a:r>
          </a:p>
        </p:txBody>
      </p:sp>
      <p:sp>
        <p:nvSpPr>
          <p:cNvPr id="3" name="Content Placeholder 2">
            <a:extLst>
              <a:ext uri="{FF2B5EF4-FFF2-40B4-BE49-F238E27FC236}">
                <a16:creationId xmlns:a16="http://schemas.microsoft.com/office/drawing/2014/main" id="{A1FE115E-EE4E-9241-5C33-36AE74F2475C}"/>
              </a:ext>
            </a:extLst>
          </p:cNvPr>
          <p:cNvSpPr>
            <a:spLocks noGrp="1"/>
          </p:cNvSpPr>
          <p:nvPr>
            <p:ph sz="half" idx="1"/>
          </p:nvPr>
        </p:nvSpPr>
        <p:spPr>
          <a:xfrm>
            <a:off x="457200" y="1105558"/>
            <a:ext cx="7567448" cy="3394472"/>
          </a:xfrm>
        </p:spPr>
        <p:txBody>
          <a:bodyPr/>
          <a:lstStyle/>
          <a:p>
            <a:pPr>
              <a:spcAft>
                <a:spcPts val="800"/>
              </a:spcAft>
            </a:pPr>
            <a:r>
              <a:rPr lang="en-GB" sz="2000" kern="100">
                <a:effectLst/>
                <a:latin typeface="+mn-lt"/>
                <a:ea typeface="Calibri" panose="020F0502020204030204" pitchFamily="34" charset="0"/>
                <a:cs typeface="Arial" panose="020B0604020202020204" pitchFamily="34" charset="0"/>
              </a:rPr>
              <a:t>Pray for churches in Ukraine who are working with people who’ve now returned to the country. Pray that they will be abl</a:t>
            </a:r>
            <a:r>
              <a:rPr lang="en-GB" sz="2000" kern="100">
                <a:latin typeface="+mn-lt"/>
                <a:ea typeface="Calibri" panose="020F0502020204030204" pitchFamily="34" charset="0"/>
                <a:cs typeface="Arial" panose="020B0604020202020204" pitchFamily="34" charset="0"/>
              </a:rPr>
              <a:t>e to create supportive and full communities despite the ongoing threat of war.</a:t>
            </a:r>
          </a:p>
          <a:p>
            <a:pPr>
              <a:spcAft>
                <a:spcPts val="800"/>
              </a:spcAft>
            </a:pPr>
            <a:r>
              <a:rPr lang="en-GB" sz="2000" kern="100">
                <a:effectLst/>
                <a:latin typeface="+mn-lt"/>
                <a:ea typeface="Calibri" panose="020F0502020204030204" pitchFamily="34" charset="0"/>
                <a:cs typeface="Arial" panose="020B0604020202020204" pitchFamily="34" charset="0"/>
              </a:rPr>
              <a:t>Pray for BMS partner the European Baptist Federation as </a:t>
            </a:r>
            <a:br>
              <a:rPr lang="en-GB" sz="2000" kern="100">
                <a:effectLst/>
                <a:latin typeface="+mn-lt"/>
                <a:ea typeface="Calibri" panose="020F0502020204030204" pitchFamily="34" charset="0"/>
                <a:cs typeface="Arial" panose="020B0604020202020204" pitchFamily="34" charset="0"/>
              </a:rPr>
            </a:br>
            <a:r>
              <a:rPr lang="en-GB" sz="2000" kern="100">
                <a:effectLst/>
                <a:latin typeface="+mn-lt"/>
                <a:ea typeface="Calibri" panose="020F0502020204030204" pitchFamily="34" charset="0"/>
                <a:cs typeface="Arial" panose="020B0604020202020204" pitchFamily="34" charset="0"/>
              </a:rPr>
              <a:t>they work with churches across Europe continuing to support with displaced Ukrainian people. Pray that God’s strength will be known by all, and that those who’ve fled will find safe and secure communities to live in.</a:t>
            </a:r>
          </a:p>
        </p:txBody>
      </p:sp>
    </p:spTree>
    <p:extLst>
      <p:ext uri="{BB962C8B-B14F-4D97-AF65-F5344CB8AC3E}">
        <p14:creationId xmlns:p14="http://schemas.microsoft.com/office/powerpoint/2010/main" val="355267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1E844-61E5-3B22-58DD-555C51582C0C}"/>
              </a:ext>
            </a:extLst>
          </p:cNvPr>
          <p:cNvSpPr>
            <a:spLocks noGrp="1"/>
          </p:cNvSpPr>
          <p:nvPr>
            <p:ph type="title"/>
          </p:nvPr>
        </p:nvSpPr>
        <p:spPr>
          <a:xfrm>
            <a:off x="457200" y="342899"/>
            <a:ext cx="5792771" cy="4098471"/>
          </a:xfrm>
        </p:spPr>
        <p:txBody>
          <a:bodyPr/>
          <a:lstStyle/>
          <a:p>
            <a:pPr fontAlgn="ctr">
              <a:spcBef>
                <a:spcPts val="1500"/>
              </a:spcBef>
              <a:spcAft>
                <a:spcPts val="800"/>
              </a:spcAft>
            </a:pPr>
            <a:r>
              <a:rPr lang="en-GB" kern="100">
                <a:effectLst/>
                <a:latin typeface="+mn-lt"/>
                <a:ea typeface="Calibri" panose="020F0502020204030204" pitchFamily="34" charset="0"/>
                <a:cs typeface="Calibri" panose="020F0502020204030204" pitchFamily="34" charset="0"/>
              </a:rPr>
              <a:t>Thank you for your prayers</a:t>
            </a:r>
            <a:br>
              <a:rPr lang="en-GB" kern="100">
                <a:effectLst/>
                <a:latin typeface="+mn-lt"/>
                <a:ea typeface="Calibri" panose="020F0502020204030204" pitchFamily="34" charset="0"/>
                <a:cs typeface="Calibri" panose="020F0502020204030204" pitchFamily="34" charset="0"/>
              </a:rPr>
            </a:br>
            <a:br>
              <a:rPr lang="en-GB" kern="100">
                <a:effectLst/>
                <a:latin typeface="+mn-lt"/>
                <a:ea typeface="Calibri" panose="020F0502020204030204" pitchFamily="34" charset="0"/>
              </a:rPr>
            </a:br>
            <a:r>
              <a:rPr lang="en-GB" sz="2400" b="0" kern="100">
                <a:solidFill>
                  <a:schemeClr val="tx1">
                    <a:lumMod val="65000"/>
                    <a:lumOff val="35000"/>
                  </a:schemeClr>
                </a:solidFill>
                <a:effectLst/>
                <a:latin typeface="+mn-lt"/>
                <a:ea typeface="Calibri" panose="020F0502020204030204" pitchFamily="34" charset="0"/>
                <a:cs typeface="Calibri" panose="020F0502020204030204" pitchFamily="34" charset="0"/>
              </a:rPr>
              <a:t>You can help BMS prepare for disasters before they happen. Please consider giving to our disaster recovery fund today</a:t>
            </a:r>
            <a:r>
              <a:rPr lang="en-GB" sz="2400" b="0" kern="100">
                <a:solidFill>
                  <a:schemeClr val="tx1">
                    <a:lumMod val="65000"/>
                    <a:lumOff val="35000"/>
                  </a:schemeClr>
                </a:solidFill>
                <a:latin typeface="+mn-lt"/>
                <a:ea typeface="Calibri" panose="020F0502020204030204" pitchFamily="34" charset="0"/>
                <a:cs typeface="Calibri" panose="020F0502020204030204" pitchFamily="34" charset="0"/>
              </a:rPr>
              <a:t>.</a:t>
            </a:r>
            <a:br>
              <a:rPr lang="en-GB" sz="2400" b="0" kern="100">
                <a:solidFill>
                  <a:schemeClr val="tx1">
                    <a:lumMod val="65000"/>
                    <a:lumOff val="35000"/>
                  </a:schemeClr>
                </a:solidFill>
                <a:latin typeface="+mn-lt"/>
                <a:ea typeface="Calibri" panose="020F0502020204030204" pitchFamily="34" charset="0"/>
                <a:cs typeface="Calibri" panose="020F0502020204030204" pitchFamily="34" charset="0"/>
              </a:rPr>
            </a:br>
            <a:br>
              <a:rPr lang="en-GB" sz="2400" b="0" kern="100">
                <a:solidFill>
                  <a:schemeClr val="tx1">
                    <a:lumMod val="65000"/>
                    <a:lumOff val="35000"/>
                  </a:schemeClr>
                </a:solidFill>
                <a:latin typeface="+mn-lt"/>
                <a:ea typeface="Calibri" panose="020F0502020204030204" pitchFamily="34" charset="0"/>
                <a:cs typeface="Calibri" panose="020F0502020204030204" pitchFamily="34" charset="0"/>
              </a:rPr>
            </a:br>
            <a:r>
              <a:rPr lang="en-GB" sz="2400" b="0" kern="100">
                <a:solidFill>
                  <a:schemeClr val="tx1">
                    <a:lumMod val="65000"/>
                    <a:lumOff val="35000"/>
                  </a:schemeClr>
                </a:solidFill>
                <a:latin typeface="+mn-lt"/>
                <a:ea typeface="Calibri" panose="020F0502020204030204" pitchFamily="34" charset="0"/>
                <a:cs typeface="Calibri" panose="020F0502020204030204" pitchFamily="34" charset="0"/>
              </a:rPr>
              <a:t>Visit bmswm.org/disaster-recovery or scan the QR code.</a:t>
            </a:r>
            <a:endParaRPr lang="en-GB" b="0" kern="100">
              <a:solidFill>
                <a:schemeClr val="tx1">
                  <a:lumMod val="65000"/>
                  <a:lumOff val="35000"/>
                </a:schemeClr>
              </a:solidFill>
              <a:effectLst/>
              <a:latin typeface="+mn-lt"/>
              <a:ea typeface="Calibri" panose="020F0502020204030204" pitchFamily="34" charset="0"/>
            </a:endParaRPr>
          </a:p>
        </p:txBody>
      </p:sp>
      <p:pic>
        <p:nvPicPr>
          <p:cNvPr id="6" name="Picture 5" descr="A qr code with a white background&#10;&#10;Description automatically generated">
            <a:extLst>
              <a:ext uri="{FF2B5EF4-FFF2-40B4-BE49-F238E27FC236}">
                <a16:creationId xmlns:a16="http://schemas.microsoft.com/office/drawing/2014/main" id="{A89E16E4-DB43-E7EE-DE1E-2FFD6BB59C20}"/>
              </a:ext>
            </a:extLst>
          </p:cNvPr>
          <p:cNvPicPr>
            <a:picLocks noChangeAspect="1"/>
          </p:cNvPicPr>
          <p:nvPr/>
        </p:nvPicPr>
        <p:blipFill>
          <a:blip r:embed="rId3"/>
          <a:stretch>
            <a:fillRect/>
          </a:stretch>
        </p:blipFill>
        <p:spPr>
          <a:xfrm>
            <a:off x="6023726" y="1187776"/>
            <a:ext cx="2948823" cy="2948823"/>
          </a:xfrm>
          <a:prstGeom prst="rect">
            <a:avLst/>
          </a:prstGeom>
        </p:spPr>
      </p:pic>
    </p:spTree>
    <p:extLst>
      <p:ext uri="{BB962C8B-B14F-4D97-AF65-F5344CB8AC3E}">
        <p14:creationId xmlns:p14="http://schemas.microsoft.com/office/powerpoint/2010/main" val="42722158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3317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amp;#39;s hands in the air&#10;&#10;Description automatically generated">
            <a:extLst>
              <a:ext uri="{FF2B5EF4-FFF2-40B4-BE49-F238E27FC236}">
                <a16:creationId xmlns:a16="http://schemas.microsoft.com/office/drawing/2014/main" id="{54B968DC-C015-F339-7D1C-CF50C0349AE1}"/>
              </a:ext>
            </a:extLst>
          </p:cNvPr>
          <p:cNvPicPr>
            <a:picLocks noChangeAspect="1"/>
          </p:cNvPicPr>
          <p:nvPr/>
        </p:nvPicPr>
        <p:blipFill rotWithShape="1">
          <a:blip r:embed="rId2"/>
          <a:srcRect l="9157" t="-990" r="11730" b="990"/>
          <a:stretch/>
        </p:blipFill>
        <p:spPr>
          <a:xfrm>
            <a:off x="3332018" y="-48491"/>
            <a:ext cx="5811982" cy="4897582"/>
          </a:xfrm>
          <a:prstGeom prst="rect">
            <a:avLst/>
          </a:prstGeom>
        </p:spPr>
      </p:pic>
      <p:sp>
        <p:nvSpPr>
          <p:cNvPr id="4" name="Title 3">
            <a:extLst>
              <a:ext uri="{FF2B5EF4-FFF2-40B4-BE49-F238E27FC236}">
                <a16:creationId xmlns:a16="http://schemas.microsoft.com/office/drawing/2014/main" id="{F001DBDC-7769-4C33-B642-1E67510F85C6}"/>
              </a:ext>
            </a:extLst>
          </p:cNvPr>
          <p:cNvSpPr>
            <a:spLocks noGrp="1"/>
          </p:cNvSpPr>
          <p:nvPr>
            <p:ph type="ctrTitle"/>
          </p:nvPr>
        </p:nvSpPr>
        <p:spPr>
          <a:xfrm>
            <a:off x="262584" y="765591"/>
            <a:ext cx="2806850" cy="764790"/>
          </a:xfrm>
        </p:spPr>
        <p:txBody>
          <a:bodyPr lIns="91440" tIns="45720" rIns="91440" bIns="45720" anchor="t"/>
          <a:lstStyle/>
          <a:p>
            <a:pPr>
              <a:lnSpc>
                <a:spcPct val="107000"/>
              </a:lnSpc>
              <a:spcAft>
                <a:spcPts val="800"/>
              </a:spcAft>
            </a:pPr>
            <a:r>
              <a:rPr lang="en-GB" sz="2400" kern="0">
                <a:latin typeface="Arial"/>
                <a:ea typeface="Calibri" panose="020F0502020204030204" pitchFamily="34" charset="0"/>
                <a:cs typeface="Arial"/>
              </a:rPr>
              <a:t>JOIN BMS WORLD MISSION AND CHRISTIANS ACROSS THE GLOBE AS WE PRAY FOR OUR SUFFERING WORLD</a:t>
            </a:r>
            <a:endParaRPr lang="en-GB" sz="3200" kern="100">
              <a:effectLst/>
              <a:ea typeface="Calibri" panose="020F0502020204030204" pitchFamily="34" charset="0"/>
            </a:endParaRPr>
          </a:p>
        </p:txBody>
      </p:sp>
      <p:grpSp>
        <p:nvGrpSpPr>
          <p:cNvPr id="11" name="Group 10">
            <a:extLst>
              <a:ext uri="{FF2B5EF4-FFF2-40B4-BE49-F238E27FC236}">
                <a16:creationId xmlns:a16="http://schemas.microsoft.com/office/drawing/2014/main" id="{AAC1C22E-7AF2-4200-B4B1-C9E9796804E9}"/>
              </a:ext>
            </a:extLst>
          </p:cNvPr>
          <p:cNvGrpSpPr/>
          <p:nvPr/>
        </p:nvGrpSpPr>
        <p:grpSpPr>
          <a:xfrm>
            <a:off x="0" y="0"/>
            <a:ext cx="9144000" cy="5143500"/>
            <a:chOff x="0" y="0"/>
            <a:chExt cx="9144000" cy="5143500"/>
          </a:xfrm>
        </p:grpSpPr>
        <p:pic>
          <p:nvPicPr>
            <p:cNvPr id="12" name="Picture 11">
              <a:extLst>
                <a:ext uri="{FF2B5EF4-FFF2-40B4-BE49-F238E27FC236}">
                  <a16:creationId xmlns:a16="http://schemas.microsoft.com/office/drawing/2014/main" id="{FC772694-5164-4559-A85A-EE47E8EE6690}"/>
                </a:ext>
              </a:extLst>
            </p:cNvPr>
            <p:cNvPicPr>
              <a:picLocks noChangeAspect="1"/>
            </p:cNvPicPr>
            <p:nvPr/>
          </p:nvPicPr>
          <p:blipFill>
            <a:blip r:embed="rId3"/>
            <a:stretch>
              <a:fillRect/>
            </a:stretch>
          </p:blipFill>
          <p:spPr>
            <a:xfrm>
              <a:off x="0" y="4295394"/>
              <a:ext cx="9144000" cy="848106"/>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29977E18-C478-4CFA-A0CB-51ED54A0056A}"/>
                </a:ext>
              </a:extLst>
            </p:cNvPr>
            <p:cNvPicPr>
              <a:picLocks noChangeAspect="1"/>
            </p:cNvPicPr>
            <p:nvPr userDrawn="1"/>
          </p:nvPicPr>
          <p:blipFill>
            <a:blip r:embed="rId4"/>
            <a:stretch>
              <a:fillRect/>
            </a:stretch>
          </p:blipFill>
          <p:spPr>
            <a:xfrm>
              <a:off x="8297574" y="0"/>
              <a:ext cx="673351" cy="1200150"/>
            </a:xfrm>
            <a:prstGeom prst="rect">
              <a:avLst/>
            </a:prstGeom>
          </p:spPr>
        </p:pic>
      </p:grpSp>
      <p:grpSp>
        <p:nvGrpSpPr>
          <p:cNvPr id="14" name="Group 13">
            <a:extLst>
              <a:ext uri="{FF2B5EF4-FFF2-40B4-BE49-F238E27FC236}">
                <a16:creationId xmlns:a16="http://schemas.microsoft.com/office/drawing/2014/main" id="{19EC1392-50E1-4214-84DF-B8DA67C086F5}"/>
              </a:ext>
            </a:extLst>
          </p:cNvPr>
          <p:cNvGrpSpPr/>
          <p:nvPr/>
        </p:nvGrpSpPr>
        <p:grpSpPr>
          <a:xfrm>
            <a:off x="0" y="0"/>
            <a:ext cx="9144000" cy="5143500"/>
            <a:chOff x="0" y="0"/>
            <a:chExt cx="9144000" cy="5143500"/>
          </a:xfrm>
        </p:grpSpPr>
        <p:pic>
          <p:nvPicPr>
            <p:cNvPr id="15" name="Picture 14">
              <a:extLst>
                <a:ext uri="{FF2B5EF4-FFF2-40B4-BE49-F238E27FC236}">
                  <a16:creationId xmlns:a16="http://schemas.microsoft.com/office/drawing/2014/main" id="{B8FD0F07-E5FD-4B98-99BA-7456DD65CA70}"/>
                </a:ext>
              </a:extLst>
            </p:cNvPr>
            <p:cNvPicPr>
              <a:picLocks noChangeAspect="1"/>
            </p:cNvPicPr>
            <p:nvPr/>
          </p:nvPicPr>
          <p:blipFill>
            <a:blip r:embed="rId3"/>
            <a:stretch>
              <a:fillRect/>
            </a:stretch>
          </p:blipFill>
          <p:spPr>
            <a:xfrm>
              <a:off x="0" y="4295394"/>
              <a:ext cx="9144000" cy="848106"/>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F8018576-DAEB-4270-A418-DB15C773C329}"/>
                </a:ext>
              </a:extLst>
            </p:cNvPr>
            <p:cNvPicPr>
              <a:picLocks noChangeAspect="1"/>
            </p:cNvPicPr>
            <p:nvPr userDrawn="1"/>
          </p:nvPicPr>
          <p:blipFill>
            <a:blip r:embed="rId4"/>
            <a:stretch>
              <a:fillRect/>
            </a:stretch>
          </p:blipFill>
          <p:spPr>
            <a:xfrm>
              <a:off x="8297574" y="0"/>
              <a:ext cx="673351" cy="1200150"/>
            </a:xfrm>
            <a:prstGeom prst="rect">
              <a:avLst/>
            </a:prstGeom>
          </p:spPr>
        </p:pic>
      </p:grpSp>
    </p:spTree>
    <p:extLst>
      <p:ext uri="{BB962C8B-B14F-4D97-AF65-F5344CB8AC3E}">
        <p14:creationId xmlns:p14="http://schemas.microsoft.com/office/powerpoint/2010/main" val="8913992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3CAF8AD-F200-4954-881F-679B5648777C}"/>
              </a:ext>
            </a:extLst>
          </p:cNvPr>
          <p:cNvSpPr>
            <a:spLocks noGrp="1"/>
          </p:cNvSpPr>
          <p:nvPr>
            <p:ph idx="1"/>
          </p:nvPr>
        </p:nvSpPr>
        <p:spPr>
          <a:xfrm>
            <a:off x="5285508" y="1104354"/>
            <a:ext cx="3306599" cy="3394472"/>
          </a:xfrm>
        </p:spPr>
        <p:txBody>
          <a:bodyPr/>
          <a:lstStyle/>
          <a:p>
            <a:pPr marL="0" indent="0">
              <a:buNone/>
            </a:pPr>
            <a:r>
              <a:rPr lang="en-GB" sz="2000"/>
              <a:t>The conflict between</a:t>
            </a:r>
            <a:br>
              <a:rPr lang="en-GB" sz="2000"/>
            </a:br>
            <a:r>
              <a:rPr lang="en-GB" sz="2000"/>
              <a:t>Israel and Hamas has raged on since the Hamas attacks on 7 October. Please pray with our partners on the ground for God’s peace to be known across the whole region.  </a:t>
            </a:r>
          </a:p>
          <a:p>
            <a:pPr marL="0" indent="0">
              <a:buNone/>
            </a:pPr>
            <a:endParaRPr lang="en-GB"/>
          </a:p>
        </p:txBody>
      </p:sp>
      <p:pic>
        <p:nvPicPr>
          <p:cNvPr id="6" name="Picture 5" descr="A map of israel with a pink outline&#10;&#10;Description automatically generated">
            <a:extLst>
              <a:ext uri="{FF2B5EF4-FFF2-40B4-BE49-F238E27FC236}">
                <a16:creationId xmlns:a16="http://schemas.microsoft.com/office/drawing/2014/main" id="{8B3890C1-8010-2FD0-60E3-8B6FFB3C72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774" y="0"/>
            <a:ext cx="5285508" cy="5143500"/>
          </a:xfrm>
          <a:prstGeom prst="rect">
            <a:avLst/>
          </a:prstGeom>
        </p:spPr>
      </p:pic>
      <p:grpSp>
        <p:nvGrpSpPr>
          <p:cNvPr id="11" name="Group 10">
            <a:extLst>
              <a:ext uri="{FF2B5EF4-FFF2-40B4-BE49-F238E27FC236}">
                <a16:creationId xmlns:a16="http://schemas.microsoft.com/office/drawing/2014/main" id="{4517A102-5C52-4E40-BC37-00AB1B95DE9B}"/>
              </a:ext>
            </a:extLst>
          </p:cNvPr>
          <p:cNvGrpSpPr/>
          <p:nvPr/>
        </p:nvGrpSpPr>
        <p:grpSpPr>
          <a:xfrm>
            <a:off x="0" y="0"/>
            <a:ext cx="9144000" cy="5143500"/>
            <a:chOff x="0" y="0"/>
            <a:chExt cx="9144000" cy="5143500"/>
          </a:xfrm>
        </p:grpSpPr>
        <p:pic>
          <p:nvPicPr>
            <p:cNvPr id="12" name="Picture 11">
              <a:extLst>
                <a:ext uri="{FF2B5EF4-FFF2-40B4-BE49-F238E27FC236}">
                  <a16:creationId xmlns:a16="http://schemas.microsoft.com/office/drawing/2014/main" id="{DC917630-5D5F-4AB7-8336-D084C70D4E29}"/>
                </a:ext>
              </a:extLst>
            </p:cNvPr>
            <p:cNvPicPr>
              <a:picLocks noChangeAspect="1"/>
            </p:cNvPicPr>
            <p:nvPr/>
          </p:nvPicPr>
          <p:blipFill>
            <a:blip r:embed="rId4"/>
            <a:stretch>
              <a:fillRect/>
            </a:stretch>
          </p:blipFill>
          <p:spPr>
            <a:xfrm>
              <a:off x="0" y="4295394"/>
              <a:ext cx="9144000" cy="848106"/>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C3FB00FE-DB7E-4F28-B0C4-AEC2EDB94FC1}"/>
                </a:ext>
              </a:extLst>
            </p:cNvPr>
            <p:cNvPicPr>
              <a:picLocks noChangeAspect="1"/>
            </p:cNvPicPr>
            <p:nvPr userDrawn="1"/>
          </p:nvPicPr>
          <p:blipFill>
            <a:blip r:embed="rId5"/>
            <a:stretch>
              <a:fillRect/>
            </a:stretch>
          </p:blipFill>
          <p:spPr>
            <a:xfrm>
              <a:off x="8297574" y="0"/>
              <a:ext cx="673351" cy="1200150"/>
            </a:xfrm>
            <a:prstGeom prst="rect">
              <a:avLst/>
            </a:prstGeom>
          </p:spPr>
        </p:pic>
      </p:grpSp>
    </p:spTree>
    <p:extLst>
      <p:ext uri="{BB962C8B-B14F-4D97-AF65-F5344CB8AC3E}">
        <p14:creationId xmlns:p14="http://schemas.microsoft.com/office/powerpoint/2010/main" val="40123524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819BA53-192C-4916-9429-EFBE0CBEC007}"/>
              </a:ext>
            </a:extLst>
          </p:cNvPr>
          <p:cNvSpPr>
            <a:spLocks noGrp="1"/>
          </p:cNvSpPr>
          <p:nvPr>
            <p:ph type="title"/>
          </p:nvPr>
        </p:nvSpPr>
        <p:spPr>
          <a:xfrm>
            <a:off x="457200" y="342900"/>
            <a:ext cx="7719850" cy="857250"/>
          </a:xfrm>
        </p:spPr>
        <p:txBody>
          <a:bodyPr/>
          <a:lstStyle/>
          <a:p>
            <a:r>
              <a:rPr lang="en-US"/>
              <a:t>Israel-Palestine</a:t>
            </a:r>
          </a:p>
        </p:txBody>
      </p:sp>
      <p:sp>
        <p:nvSpPr>
          <p:cNvPr id="10" name="Content Placeholder 2">
            <a:extLst>
              <a:ext uri="{FF2B5EF4-FFF2-40B4-BE49-F238E27FC236}">
                <a16:creationId xmlns:a16="http://schemas.microsoft.com/office/drawing/2014/main" id="{73CAF8AD-F200-4954-881F-679B5648777C}"/>
              </a:ext>
            </a:extLst>
          </p:cNvPr>
          <p:cNvSpPr>
            <a:spLocks noGrp="1"/>
          </p:cNvSpPr>
          <p:nvPr>
            <p:ph idx="1"/>
          </p:nvPr>
        </p:nvSpPr>
        <p:spPr>
          <a:xfrm>
            <a:off x="457200" y="1200151"/>
            <a:ext cx="8415007" cy="3394472"/>
          </a:xfrm>
        </p:spPr>
        <p:txBody>
          <a:bodyPr lIns="91440" tIns="45720" rIns="91440" bIns="45720" anchor="t"/>
          <a:lstStyle/>
          <a:p>
            <a:pPr marL="0" indent="0">
              <a:buNone/>
            </a:pPr>
            <a:r>
              <a:rPr lang="en-GB" sz="2000"/>
              <a:t>Members of the Baptist World Alliance living across </a:t>
            </a:r>
            <a:br>
              <a:rPr lang="en-GB" sz="2000"/>
            </a:br>
            <a:r>
              <a:rPr lang="en-GB" sz="2000"/>
              <a:t>Israel-Palestine ask for you to pray with them for just peace:</a:t>
            </a:r>
          </a:p>
          <a:p>
            <a:r>
              <a:rPr lang="en-GB" sz="2000"/>
              <a:t>Please pray for a quick end to the fighting and for the prevention of escalation into a larger war in the region.</a:t>
            </a:r>
          </a:p>
          <a:p>
            <a:r>
              <a:rPr lang="en-GB" sz="2000"/>
              <a:t>Pray for those who have been wounded during the conflict and for those providing medical assistance to them.</a:t>
            </a:r>
          </a:p>
          <a:p>
            <a:r>
              <a:rPr lang="en-GB" sz="2000"/>
              <a:t>Pray for the safety and liberation of hostages, and pray for mediators to facilitate their release.</a:t>
            </a:r>
          </a:p>
          <a:p>
            <a:pPr marL="0" indent="0">
              <a:buNone/>
            </a:pPr>
            <a:endParaRPr lang="en-US"/>
          </a:p>
        </p:txBody>
      </p:sp>
      <p:grpSp>
        <p:nvGrpSpPr>
          <p:cNvPr id="12" name="Group 11">
            <a:extLst>
              <a:ext uri="{FF2B5EF4-FFF2-40B4-BE49-F238E27FC236}">
                <a16:creationId xmlns:a16="http://schemas.microsoft.com/office/drawing/2014/main" id="{3259F462-C041-420F-83D6-DD89FA196C17}"/>
              </a:ext>
            </a:extLst>
          </p:cNvPr>
          <p:cNvGrpSpPr/>
          <p:nvPr/>
        </p:nvGrpSpPr>
        <p:grpSpPr>
          <a:xfrm>
            <a:off x="0" y="41715"/>
            <a:ext cx="9144000" cy="5143500"/>
            <a:chOff x="0" y="0"/>
            <a:chExt cx="9144000" cy="5143500"/>
          </a:xfrm>
        </p:grpSpPr>
        <p:pic>
          <p:nvPicPr>
            <p:cNvPr id="13" name="Picture 12">
              <a:extLst>
                <a:ext uri="{FF2B5EF4-FFF2-40B4-BE49-F238E27FC236}">
                  <a16:creationId xmlns:a16="http://schemas.microsoft.com/office/drawing/2014/main" id="{5365D112-6154-4DDA-BF59-C29EECA839AA}"/>
                </a:ext>
              </a:extLst>
            </p:cNvPr>
            <p:cNvPicPr>
              <a:picLocks noChangeAspect="1"/>
            </p:cNvPicPr>
            <p:nvPr/>
          </p:nvPicPr>
          <p:blipFill>
            <a:blip r:embed="rId3"/>
            <a:stretch>
              <a:fillRect/>
            </a:stretch>
          </p:blipFill>
          <p:spPr>
            <a:xfrm>
              <a:off x="0" y="4295394"/>
              <a:ext cx="9144000" cy="848106"/>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283AA215-2EB3-4FAF-96CC-C61E94141A7E}"/>
                </a:ext>
              </a:extLst>
            </p:cNvPr>
            <p:cNvPicPr>
              <a:picLocks noChangeAspect="1"/>
            </p:cNvPicPr>
            <p:nvPr userDrawn="1"/>
          </p:nvPicPr>
          <p:blipFill>
            <a:blip r:embed="rId4"/>
            <a:stretch>
              <a:fillRect/>
            </a:stretch>
          </p:blipFill>
          <p:spPr>
            <a:xfrm>
              <a:off x="8297574" y="0"/>
              <a:ext cx="673351" cy="1200150"/>
            </a:xfrm>
            <a:prstGeom prst="rect">
              <a:avLst/>
            </a:prstGeom>
          </p:spPr>
        </p:pic>
      </p:grpSp>
    </p:spTree>
    <p:extLst>
      <p:ext uri="{BB962C8B-B14F-4D97-AF65-F5344CB8AC3E}">
        <p14:creationId xmlns:p14="http://schemas.microsoft.com/office/powerpoint/2010/main" val="1970181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819BA53-192C-4916-9429-EFBE0CBEC007}"/>
              </a:ext>
            </a:extLst>
          </p:cNvPr>
          <p:cNvSpPr>
            <a:spLocks noGrp="1"/>
          </p:cNvSpPr>
          <p:nvPr>
            <p:ph type="title"/>
          </p:nvPr>
        </p:nvSpPr>
        <p:spPr>
          <a:xfrm>
            <a:off x="457200" y="342900"/>
            <a:ext cx="7719850" cy="857250"/>
          </a:xfrm>
        </p:spPr>
        <p:txBody>
          <a:bodyPr/>
          <a:lstStyle/>
          <a:p>
            <a:r>
              <a:rPr lang="en-US"/>
              <a:t>Israel-Palestine</a:t>
            </a:r>
          </a:p>
        </p:txBody>
      </p:sp>
      <p:sp>
        <p:nvSpPr>
          <p:cNvPr id="10" name="Content Placeholder 2">
            <a:extLst>
              <a:ext uri="{FF2B5EF4-FFF2-40B4-BE49-F238E27FC236}">
                <a16:creationId xmlns:a16="http://schemas.microsoft.com/office/drawing/2014/main" id="{73CAF8AD-F200-4954-881F-679B5648777C}"/>
              </a:ext>
            </a:extLst>
          </p:cNvPr>
          <p:cNvSpPr>
            <a:spLocks noGrp="1"/>
          </p:cNvSpPr>
          <p:nvPr>
            <p:ph idx="1"/>
          </p:nvPr>
        </p:nvSpPr>
        <p:spPr>
          <a:xfrm>
            <a:off x="457200" y="1200151"/>
            <a:ext cx="8415007" cy="3394472"/>
          </a:xfrm>
        </p:spPr>
        <p:txBody>
          <a:bodyPr/>
          <a:lstStyle/>
          <a:p>
            <a:r>
              <a:rPr lang="en-GB" sz="2200"/>
              <a:t>Pray for the God of all comfort to be with those who are grieving the loss of their loved ones. </a:t>
            </a:r>
          </a:p>
          <a:p>
            <a:r>
              <a:rPr lang="en-GB" sz="2200"/>
              <a:t>Pray that Christians from around the world will unite in prayer for peace, demonstrating the love of Christ to all peoples.</a:t>
            </a:r>
          </a:p>
          <a:p>
            <a:r>
              <a:rPr lang="en-GB" sz="2200"/>
              <a:t>Pray for peace, hope, and security for the entire region, and that the sun of righteousness will rise with healing in its wings so that Israelis and Palestinians will experience life lived in peace and freedom with one another.</a:t>
            </a:r>
          </a:p>
          <a:p>
            <a:pPr marL="0" indent="0">
              <a:buNone/>
            </a:pPr>
            <a:endParaRPr lang="en-US"/>
          </a:p>
        </p:txBody>
      </p:sp>
      <p:grpSp>
        <p:nvGrpSpPr>
          <p:cNvPr id="12" name="Group 11">
            <a:extLst>
              <a:ext uri="{FF2B5EF4-FFF2-40B4-BE49-F238E27FC236}">
                <a16:creationId xmlns:a16="http://schemas.microsoft.com/office/drawing/2014/main" id="{3259F462-C041-420F-83D6-DD89FA196C17}"/>
              </a:ext>
            </a:extLst>
          </p:cNvPr>
          <p:cNvGrpSpPr/>
          <p:nvPr/>
        </p:nvGrpSpPr>
        <p:grpSpPr>
          <a:xfrm>
            <a:off x="0" y="41715"/>
            <a:ext cx="9144000" cy="5143500"/>
            <a:chOff x="0" y="0"/>
            <a:chExt cx="9144000" cy="5143500"/>
          </a:xfrm>
        </p:grpSpPr>
        <p:pic>
          <p:nvPicPr>
            <p:cNvPr id="13" name="Picture 12">
              <a:extLst>
                <a:ext uri="{FF2B5EF4-FFF2-40B4-BE49-F238E27FC236}">
                  <a16:creationId xmlns:a16="http://schemas.microsoft.com/office/drawing/2014/main" id="{5365D112-6154-4DDA-BF59-C29EECA839AA}"/>
                </a:ext>
              </a:extLst>
            </p:cNvPr>
            <p:cNvPicPr>
              <a:picLocks noChangeAspect="1"/>
            </p:cNvPicPr>
            <p:nvPr/>
          </p:nvPicPr>
          <p:blipFill>
            <a:blip r:embed="rId3"/>
            <a:stretch>
              <a:fillRect/>
            </a:stretch>
          </p:blipFill>
          <p:spPr>
            <a:xfrm>
              <a:off x="0" y="4295394"/>
              <a:ext cx="9144000" cy="848106"/>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283AA215-2EB3-4FAF-96CC-C61E94141A7E}"/>
                </a:ext>
              </a:extLst>
            </p:cNvPr>
            <p:cNvPicPr>
              <a:picLocks noChangeAspect="1"/>
            </p:cNvPicPr>
            <p:nvPr userDrawn="1"/>
          </p:nvPicPr>
          <p:blipFill>
            <a:blip r:embed="rId4"/>
            <a:stretch>
              <a:fillRect/>
            </a:stretch>
          </p:blipFill>
          <p:spPr>
            <a:xfrm>
              <a:off x="8297574" y="0"/>
              <a:ext cx="673351" cy="1200150"/>
            </a:xfrm>
            <a:prstGeom prst="rect">
              <a:avLst/>
            </a:prstGeom>
          </p:spPr>
        </p:pic>
      </p:grpSp>
    </p:spTree>
    <p:extLst>
      <p:ext uri="{BB962C8B-B14F-4D97-AF65-F5344CB8AC3E}">
        <p14:creationId xmlns:p14="http://schemas.microsoft.com/office/powerpoint/2010/main" val="3347144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0D853-B70F-439D-8BED-B683B2A505E0}"/>
              </a:ext>
            </a:extLst>
          </p:cNvPr>
          <p:cNvSpPr>
            <a:spLocks noGrp="1"/>
          </p:cNvSpPr>
          <p:nvPr>
            <p:ph type="title"/>
          </p:nvPr>
        </p:nvSpPr>
        <p:spPr>
          <a:xfrm>
            <a:off x="457200" y="280233"/>
            <a:ext cx="7719850" cy="857250"/>
          </a:xfrm>
        </p:spPr>
        <p:txBody>
          <a:bodyPr/>
          <a:lstStyle/>
          <a:p>
            <a:r>
              <a:rPr lang="en-GB"/>
              <a:t>Nepal</a:t>
            </a:r>
          </a:p>
        </p:txBody>
      </p:sp>
      <p:sp>
        <p:nvSpPr>
          <p:cNvPr id="3" name="Content Placeholder 2">
            <a:extLst>
              <a:ext uri="{FF2B5EF4-FFF2-40B4-BE49-F238E27FC236}">
                <a16:creationId xmlns:a16="http://schemas.microsoft.com/office/drawing/2014/main" id="{C61D8F01-9C6E-4DFB-AEC7-7CBE16DA5BAF}"/>
              </a:ext>
            </a:extLst>
          </p:cNvPr>
          <p:cNvSpPr>
            <a:spLocks noGrp="1"/>
          </p:cNvSpPr>
          <p:nvPr>
            <p:ph sz="half" idx="1"/>
          </p:nvPr>
        </p:nvSpPr>
        <p:spPr>
          <a:xfrm>
            <a:off x="457200" y="1076643"/>
            <a:ext cx="3581400" cy="3394472"/>
          </a:xfrm>
        </p:spPr>
        <p:txBody>
          <a:bodyPr/>
          <a:lstStyle/>
          <a:p>
            <a:pPr marL="0" indent="0">
              <a:lnSpc>
                <a:spcPct val="107000"/>
              </a:lnSpc>
              <a:spcAft>
                <a:spcPts val="800"/>
              </a:spcAft>
              <a:buNone/>
            </a:pPr>
            <a:r>
              <a:rPr lang="en-GB" sz="2000" kern="100">
                <a:effectLst/>
                <a:latin typeface="Arial" panose="020B0604020202020204" pitchFamily="34" charset="0"/>
                <a:ea typeface="Calibri" panose="020F0502020204030204" pitchFamily="34" charset="0"/>
                <a:cs typeface="Arial" panose="020B0604020202020204" pitchFamily="34" charset="0"/>
              </a:rPr>
              <a:t>Pray for Nepal after a 6.4 magnitude earthquake struck in the regions of West </a:t>
            </a:r>
            <a:r>
              <a:rPr lang="en-GB" sz="2000" kern="100" err="1">
                <a:effectLst/>
                <a:latin typeface="Arial" panose="020B0604020202020204" pitchFamily="34" charset="0"/>
                <a:ea typeface="Calibri" panose="020F0502020204030204" pitchFamily="34" charset="0"/>
                <a:cs typeface="Arial" panose="020B0604020202020204" pitchFamily="34" charset="0"/>
              </a:rPr>
              <a:t>Rukum</a:t>
            </a:r>
            <a:r>
              <a:rPr lang="en-GB" sz="2000" kern="100">
                <a:effectLst/>
                <a:latin typeface="Arial" panose="020B0604020202020204" pitchFamily="34" charset="0"/>
                <a:ea typeface="Calibri" panose="020F0502020204030204" pitchFamily="34" charset="0"/>
                <a:cs typeface="Arial" panose="020B0604020202020204" pitchFamily="34" charset="0"/>
              </a:rPr>
              <a:t> and </a:t>
            </a:r>
            <a:r>
              <a:rPr lang="en-GB" sz="2000" kern="100" err="1">
                <a:effectLst/>
                <a:latin typeface="Arial" panose="020B0604020202020204" pitchFamily="34" charset="0"/>
                <a:ea typeface="Calibri" panose="020F0502020204030204" pitchFamily="34" charset="0"/>
                <a:cs typeface="Arial" panose="020B0604020202020204" pitchFamily="34" charset="0"/>
              </a:rPr>
              <a:t>Jajarkot</a:t>
            </a:r>
            <a:r>
              <a:rPr lang="en-GB" sz="2000" kern="100">
                <a:effectLst/>
                <a:latin typeface="Arial" panose="020B0604020202020204" pitchFamily="34" charset="0"/>
                <a:ea typeface="Calibri" panose="020F0502020204030204" pitchFamily="34" charset="0"/>
                <a:cs typeface="Arial" panose="020B0604020202020204" pitchFamily="34" charset="0"/>
              </a:rPr>
              <a:t> in the west of the country on 3 November. </a:t>
            </a:r>
          </a:p>
        </p:txBody>
      </p:sp>
      <p:grpSp>
        <p:nvGrpSpPr>
          <p:cNvPr id="12" name="Group 11">
            <a:extLst>
              <a:ext uri="{FF2B5EF4-FFF2-40B4-BE49-F238E27FC236}">
                <a16:creationId xmlns:a16="http://schemas.microsoft.com/office/drawing/2014/main" id="{BCAF1199-8C43-4B90-A817-1C9C71A87E0E}"/>
              </a:ext>
            </a:extLst>
          </p:cNvPr>
          <p:cNvGrpSpPr/>
          <p:nvPr/>
        </p:nvGrpSpPr>
        <p:grpSpPr>
          <a:xfrm>
            <a:off x="0" y="41715"/>
            <a:ext cx="9144000" cy="5143500"/>
            <a:chOff x="0" y="0"/>
            <a:chExt cx="9144000" cy="5143500"/>
          </a:xfrm>
        </p:grpSpPr>
        <p:pic>
          <p:nvPicPr>
            <p:cNvPr id="13" name="Picture 12">
              <a:extLst>
                <a:ext uri="{FF2B5EF4-FFF2-40B4-BE49-F238E27FC236}">
                  <a16:creationId xmlns:a16="http://schemas.microsoft.com/office/drawing/2014/main" id="{24B087D7-44FD-4899-83CA-060864E4D384}"/>
                </a:ext>
              </a:extLst>
            </p:cNvPr>
            <p:cNvPicPr>
              <a:picLocks noChangeAspect="1"/>
            </p:cNvPicPr>
            <p:nvPr/>
          </p:nvPicPr>
          <p:blipFill>
            <a:blip r:embed="rId3"/>
            <a:stretch>
              <a:fillRect/>
            </a:stretch>
          </p:blipFill>
          <p:spPr>
            <a:xfrm>
              <a:off x="0" y="4295394"/>
              <a:ext cx="9144000" cy="848106"/>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DB7E95CC-3819-40F0-BB4B-77191FE3311D}"/>
                </a:ext>
              </a:extLst>
            </p:cNvPr>
            <p:cNvPicPr>
              <a:picLocks noChangeAspect="1"/>
            </p:cNvPicPr>
            <p:nvPr userDrawn="1"/>
          </p:nvPicPr>
          <p:blipFill>
            <a:blip r:embed="rId4"/>
            <a:stretch>
              <a:fillRect/>
            </a:stretch>
          </p:blipFill>
          <p:spPr>
            <a:xfrm>
              <a:off x="8297574" y="0"/>
              <a:ext cx="673351" cy="1200150"/>
            </a:xfrm>
            <a:prstGeom prst="rect">
              <a:avLst/>
            </a:prstGeom>
          </p:spPr>
        </p:pic>
      </p:grpSp>
      <p:pic>
        <p:nvPicPr>
          <p:cNvPr id="5" name="Picture 4" descr="A map of nepal with white text&#10;&#10;Description automatically generated">
            <a:extLst>
              <a:ext uri="{FF2B5EF4-FFF2-40B4-BE49-F238E27FC236}">
                <a16:creationId xmlns:a16="http://schemas.microsoft.com/office/drawing/2014/main" id="{FF02DBF4-DD14-5161-0E91-B3F2C9316491}"/>
              </a:ext>
            </a:extLst>
          </p:cNvPr>
          <p:cNvPicPr>
            <a:picLocks noChangeAspect="1"/>
          </p:cNvPicPr>
          <p:nvPr/>
        </p:nvPicPr>
        <p:blipFill>
          <a:blip r:embed="rId5"/>
          <a:stretch>
            <a:fillRect/>
          </a:stretch>
        </p:blipFill>
        <p:spPr>
          <a:xfrm>
            <a:off x="4317125" y="1370838"/>
            <a:ext cx="4267200" cy="2401824"/>
          </a:xfrm>
          <a:prstGeom prst="rect">
            <a:avLst/>
          </a:prstGeom>
        </p:spPr>
      </p:pic>
    </p:spTree>
    <p:extLst>
      <p:ext uri="{BB962C8B-B14F-4D97-AF65-F5344CB8AC3E}">
        <p14:creationId xmlns:p14="http://schemas.microsoft.com/office/powerpoint/2010/main" val="2159522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1D8F01-9C6E-4DFB-AEC7-7CBE16DA5BAF}"/>
              </a:ext>
            </a:extLst>
          </p:cNvPr>
          <p:cNvSpPr>
            <a:spLocks noGrp="1"/>
          </p:cNvSpPr>
          <p:nvPr>
            <p:ph sz="half" idx="1"/>
          </p:nvPr>
        </p:nvSpPr>
        <p:spPr>
          <a:xfrm>
            <a:off x="457200" y="942637"/>
            <a:ext cx="7719850" cy="3394472"/>
          </a:xfrm>
        </p:spPr>
        <p:txBody>
          <a:bodyPr/>
          <a:lstStyle/>
          <a:p>
            <a:pPr>
              <a:lnSpc>
                <a:spcPct val="107000"/>
              </a:lnSpc>
              <a:spcAft>
                <a:spcPts val="800"/>
              </a:spcAft>
            </a:pPr>
            <a:r>
              <a:rPr lang="en-GB" sz="1700" kern="100">
                <a:effectLst/>
                <a:latin typeface="Arial" panose="020B0604020202020204" pitchFamily="34" charset="0"/>
                <a:ea typeface="Calibri" panose="020F0502020204030204" pitchFamily="34" charset="0"/>
                <a:cs typeface="Arial" panose="020B0604020202020204" pitchFamily="34" charset="0"/>
              </a:rPr>
              <a:t>Pray for all those who’ve lost loved ones, that they will find space to grieve </a:t>
            </a:r>
            <a:br>
              <a:rPr lang="en-GB" sz="1700" kern="100">
                <a:effectLst/>
                <a:latin typeface="Arial" panose="020B0604020202020204" pitchFamily="34" charset="0"/>
                <a:ea typeface="Calibri" panose="020F0502020204030204" pitchFamily="34" charset="0"/>
                <a:cs typeface="Arial" panose="020B0604020202020204" pitchFamily="34" charset="0"/>
              </a:rPr>
            </a:br>
            <a:r>
              <a:rPr lang="en-GB" sz="1700" kern="100">
                <a:effectLst/>
                <a:latin typeface="Arial" panose="020B0604020202020204" pitchFamily="34" charset="0"/>
                <a:ea typeface="Calibri" panose="020F0502020204030204" pitchFamily="34" charset="0"/>
                <a:cs typeface="Arial" panose="020B0604020202020204" pitchFamily="34" charset="0"/>
              </a:rPr>
              <a:t>and that they will know the Lord’s peace. </a:t>
            </a:r>
          </a:p>
          <a:p>
            <a:pPr>
              <a:lnSpc>
                <a:spcPct val="107000"/>
              </a:lnSpc>
              <a:spcAft>
                <a:spcPts val="800"/>
              </a:spcAft>
            </a:pPr>
            <a:r>
              <a:rPr lang="en-GB" sz="1700" kern="100">
                <a:effectLst/>
                <a:latin typeface="Arial" panose="020B0604020202020204" pitchFamily="34" charset="0"/>
                <a:ea typeface="Calibri" panose="020F0502020204030204" pitchFamily="34" charset="0"/>
                <a:cs typeface="Arial" panose="020B0604020202020204" pitchFamily="34" charset="0"/>
              </a:rPr>
              <a:t>Pray that God will heal those who are injured, and that people still trapped in the rubble will be found.</a:t>
            </a:r>
          </a:p>
          <a:p>
            <a:pPr>
              <a:lnSpc>
                <a:spcPct val="107000"/>
              </a:lnSpc>
              <a:spcAft>
                <a:spcPts val="800"/>
              </a:spcAft>
            </a:pPr>
            <a:r>
              <a:rPr lang="en-GB" sz="1700" kern="100">
                <a:effectLst/>
                <a:latin typeface="Arial" panose="020B0604020202020204" pitchFamily="34" charset="0"/>
                <a:ea typeface="Calibri" panose="020F0502020204030204" pitchFamily="34" charset="0"/>
                <a:cs typeface="Arial" panose="020B0604020202020204" pitchFamily="34" charset="0"/>
              </a:rPr>
              <a:t>Pray for BMS partners in the region as they look to respond. </a:t>
            </a:r>
            <a:endParaRPr lang="en-GB" sz="1700" kern="10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700" kern="100">
                <a:effectLst/>
                <a:latin typeface="Arial" panose="020B0604020202020204" pitchFamily="34" charset="0"/>
                <a:ea typeface="Calibri" panose="020F0502020204030204" pitchFamily="34" charset="0"/>
                <a:cs typeface="Arial" panose="020B0604020202020204" pitchFamily="34" charset="0"/>
              </a:rPr>
              <a:t>Pray for staff at a BMS-supported hospital, working relentlessly to save the lives of those hurt and injured. </a:t>
            </a:r>
            <a:endParaRPr lang="en-GB" sz="1700" kern="10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700" kern="100">
                <a:effectLst/>
                <a:latin typeface="Arial" panose="020B0604020202020204" pitchFamily="34" charset="0"/>
                <a:ea typeface="Calibri" panose="020F0502020204030204" pitchFamily="34" charset="0"/>
                <a:cs typeface="Arial" panose="020B0604020202020204" pitchFamily="34" charset="0"/>
              </a:rPr>
              <a:t>Pray for people packaging and distributing emergency items such as food and blankets, that the Lord will give them strength and that vital aid will reach those in desperate need.</a:t>
            </a:r>
          </a:p>
        </p:txBody>
      </p:sp>
      <p:grpSp>
        <p:nvGrpSpPr>
          <p:cNvPr id="12" name="Group 11">
            <a:extLst>
              <a:ext uri="{FF2B5EF4-FFF2-40B4-BE49-F238E27FC236}">
                <a16:creationId xmlns:a16="http://schemas.microsoft.com/office/drawing/2014/main" id="{BCAF1199-8C43-4B90-A817-1C9C71A87E0E}"/>
              </a:ext>
            </a:extLst>
          </p:cNvPr>
          <p:cNvGrpSpPr/>
          <p:nvPr/>
        </p:nvGrpSpPr>
        <p:grpSpPr>
          <a:xfrm>
            <a:off x="0" y="41715"/>
            <a:ext cx="9144000" cy="5143500"/>
            <a:chOff x="0" y="0"/>
            <a:chExt cx="9144000" cy="5143500"/>
          </a:xfrm>
        </p:grpSpPr>
        <p:pic>
          <p:nvPicPr>
            <p:cNvPr id="13" name="Picture 12">
              <a:extLst>
                <a:ext uri="{FF2B5EF4-FFF2-40B4-BE49-F238E27FC236}">
                  <a16:creationId xmlns:a16="http://schemas.microsoft.com/office/drawing/2014/main" id="{24B087D7-44FD-4899-83CA-060864E4D384}"/>
                </a:ext>
              </a:extLst>
            </p:cNvPr>
            <p:cNvPicPr>
              <a:picLocks noChangeAspect="1"/>
            </p:cNvPicPr>
            <p:nvPr/>
          </p:nvPicPr>
          <p:blipFill>
            <a:blip r:embed="rId3"/>
            <a:stretch>
              <a:fillRect/>
            </a:stretch>
          </p:blipFill>
          <p:spPr>
            <a:xfrm>
              <a:off x="0" y="4295394"/>
              <a:ext cx="9144000" cy="848106"/>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DB7E95CC-3819-40F0-BB4B-77191FE3311D}"/>
                </a:ext>
              </a:extLst>
            </p:cNvPr>
            <p:cNvPicPr>
              <a:picLocks noChangeAspect="1"/>
            </p:cNvPicPr>
            <p:nvPr userDrawn="1"/>
          </p:nvPicPr>
          <p:blipFill>
            <a:blip r:embed="rId4"/>
            <a:stretch>
              <a:fillRect/>
            </a:stretch>
          </p:blipFill>
          <p:spPr>
            <a:xfrm>
              <a:off x="8297574" y="0"/>
              <a:ext cx="673351" cy="1200150"/>
            </a:xfrm>
            <a:prstGeom prst="rect">
              <a:avLst/>
            </a:prstGeom>
          </p:spPr>
        </p:pic>
      </p:grpSp>
      <p:sp>
        <p:nvSpPr>
          <p:cNvPr id="6" name="Title 1">
            <a:extLst>
              <a:ext uri="{FF2B5EF4-FFF2-40B4-BE49-F238E27FC236}">
                <a16:creationId xmlns:a16="http://schemas.microsoft.com/office/drawing/2014/main" id="{D05A56F4-2442-9D5C-3C65-2BFA63E9CCBE}"/>
              </a:ext>
            </a:extLst>
          </p:cNvPr>
          <p:cNvSpPr txBox="1">
            <a:spLocks/>
          </p:cNvSpPr>
          <p:nvPr/>
        </p:nvSpPr>
        <p:spPr>
          <a:xfrm>
            <a:off x="457200" y="280233"/>
            <a:ext cx="7719850" cy="857250"/>
          </a:xfrm>
          <a:prstGeom prst="rect">
            <a:avLst/>
          </a:prstGeom>
        </p:spPr>
        <p:txBody>
          <a:bodyPr/>
          <a:lstStyle>
            <a:lvl1pPr algn="l" defTabSz="457200" rtl="0" eaLnBrk="1" latinLnBrk="0" hangingPunct="1">
              <a:spcBef>
                <a:spcPct val="0"/>
              </a:spcBef>
              <a:buNone/>
              <a:defRPr sz="3200" b="1" kern="1200">
                <a:solidFill>
                  <a:srgbClr val="D5007C"/>
                </a:solidFill>
                <a:latin typeface="Arial" panose="020B0604020202020204" pitchFamily="34" charset="0"/>
                <a:ea typeface="+mj-ea"/>
                <a:cs typeface="Arial" panose="020B0604020202020204" pitchFamily="34" charset="0"/>
              </a:defRPr>
            </a:lvl1pPr>
          </a:lstStyle>
          <a:p>
            <a:r>
              <a:rPr lang="en-GB"/>
              <a:t>Nepal</a:t>
            </a:r>
          </a:p>
        </p:txBody>
      </p:sp>
    </p:spTree>
    <p:extLst>
      <p:ext uri="{BB962C8B-B14F-4D97-AF65-F5344CB8AC3E}">
        <p14:creationId xmlns:p14="http://schemas.microsoft.com/office/powerpoint/2010/main" val="29358957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1E844-61E5-3B22-58DD-555C51582C0C}"/>
              </a:ext>
            </a:extLst>
          </p:cNvPr>
          <p:cNvSpPr>
            <a:spLocks noGrp="1"/>
          </p:cNvSpPr>
          <p:nvPr>
            <p:ph type="title"/>
          </p:nvPr>
        </p:nvSpPr>
        <p:spPr/>
        <p:txBody>
          <a:bodyPr/>
          <a:lstStyle/>
          <a:p>
            <a:r>
              <a:rPr lang="en-GB"/>
              <a:t>Afghanistan</a:t>
            </a:r>
          </a:p>
        </p:txBody>
      </p:sp>
      <p:sp>
        <p:nvSpPr>
          <p:cNvPr id="3" name="Content Placeholder 2">
            <a:extLst>
              <a:ext uri="{FF2B5EF4-FFF2-40B4-BE49-F238E27FC236}">
                <a16:creationId xmlns:a16="http://schemas.microsoft.com/office/drawing/2014/main" id="{A1FE115E-EE4E-9241-5C33-36AE74F2475C}"/>
              </a:ext>
            </a:extLst>
          </p:cNvPr>
          <p:cNvSpPr>
            <a:spLocks noGrp="1"/>
          </p:cNvSpPr>
          <p:nvPr>
            <p:ph sz="half" idx="1"/>
          </p:nvPr>
        </p:nvSpPr>
        <p:spPr>
          <a:xfrm>
            <a:off x="457200" y="1200151"/>
            <a:ext cx="3430126" cy="3394472"/>
          </a:xfrm>
        </p:spPr>
        <p:txBody>
          <a:bodyPr/>
          <a:lstStyle/>
          <a:p>
            <a:pPr marL="0" indent="0">
              <a:buNone/>
            </a:pPr>
            <a:r>
              <a:rPr lang="en-GB" sz="2400" kern="100">
                <a:effectLst/>
                <a:latin typeface="Arial" panose="020B0604020202020204" pitchFamily="34" charset="0"/>
                <a:ea typeface="Calibri" panose="020F0502020204030204" pitchFamily="34" charset="0"/>
                <a:cs typeface="Arial" panose="020B0604020202020204" pitchFamily="34" charset="0"/>
              </a:rPr>
              <a:t>Lift up the nation of Afghanistan after four 6.3 magnitude earthquakes struck nearby the city</a:t>
            </a:r>
            <a:br>
              <a:rPr lang="en-GB" sz="2400" kern="100">
                <a:effectLst/>
                <a:latin typeface="Arial" panose="020B0604020202020204" pitchFamily="34" charset="0"/>
                <a:ea typeface="Calibri" panose="020F0502020204030204" pitchFamily="34" charset="0"/>
                <a:cs typeface="Arial" panose="020B0604020202020204" pitchFamily="34" charset="0"/>
              </a:rPr>
            </a:br>
            <a:r>
              <a:rPr lang="en-GB" sz="2400" kern="100">
                <a:effectLst/>
                <a:latin typeface="Arial" panose="020B0604020202020204" pitchFamily="34" charset="0"/>
                <a:ea typeface="Calibri" panose="020F0502020204030204" pitchFamily="34" charset="0"/>
                <a:cs typeface="Arial" panose="020B0604020202020204" pitchFamily="34" charset="0"/>
              </a:rPr>
              <a:t>of Herat between the</a:t>
            </a:r>
            <a:br>
              <a:rPr lang="en-GB" sz="2400" kern="100">
                <a:effectLst/>
                <a:latin typeface="Arial" panose="020B0604020202020204" pitchFamily="34" charset="0"/>
                <a:ea typeface="Calibri" panose="020F0502020204030204" pitchFamily="34" charset="0"/>
                <a:cs typeface="Arial" panose="020B0604020202020204" pitchFamily="34" charset="0"/>
              </a:rPr>
            </a:br>
            <a:r>
              <a:rPr lang="en-GB" sz="2400" kern="100">
                <a:effectLst/>
                <a:latin typeface="Arial" panose="020B0604020202020204" pitchFamily="34" charset="0"/>
                <a:ea typeface="Calibri" panose="020F0502020204030204" pitchFamily="34" charset="0"/>
                <a:cs typeface="Arial" panose="020B0604020202020204" pitchFamily="34" charset="0"/>
              </a:rPr>
              <a:t>7-15 October. </a:t>
            </a:r>
          </a:p>
          <a:p>
            <a:endParaRPr lang="en-GB"/>
          </a:p>
        </p:txBody>
      </p:sp>
      <p:sp>
        <p:nvSpPr>
          <p:cNvPr id="4" name="Content Placeholder 2">
            <a:extLst>
              <a:ext uri="{FF2B5EF4-FFF2-40B4-BE49-F238E27FC236}">
                <a16:creationId xmlns:a16="http://schemas.microsoft.com/office/drawing/2014/main" id="{2C51A3EF-C3E6-32E2-13E7-840AEAA44AD0}"/>
              </a:ext>
            </a:extLst>
          </p:cNvPr>
          <p:cNvSpPr txBox="1">
            <a:spLocks/>
          </p:cNvSpPr>
          <p:nvPr/>
        </p:nvSpPr>
        <p:spPr>
          <a:xfrm>
            <a:off x="7610990" y="4745453"/>
            <a:ext cx="6278781" cy="600798"/>
          </a:xfrm>
          <a:prstGeom prst="rect">
            <a:avLst/>
          </a:prstGeom>
        </p:spPr>
        <p:txBody>
          <a:bodyPr/>
          <a:lstStyle>
            <a:lvl1pPr marL="342900" indent="-342900" algn="l" defTabSz="457200" rtl="0" eaLnBrk="1" latinLnBrk="0" hangingPunct="1">
              <a:spcBef>
                <a:spcPct val="20000"/>
              </a:spcBef>
              <a:buClr>
                <a:srgbClr val="D5007C"/>
              </a:buClr>
              <a:buFont typeface="Arial"/>
              <a:buChar char="•"/>
              <a:defRPr sz="2800" kern="1200">
                <a:solidFill>
                  <a:schemeClr val="tx1">
                    <a:lumMod val="65000"/>
                    <a:lumOff val="35000"/>
                  </a:schemeClr>
                </a:solidFill>
                <a:latin typeface="Arial"/>
                <a:ea typeface="+mn-ea"/>
                <a:cs typeface="+mn-cs"/>
              </a:defRPr>
            </a:lvl1pPr>
            <a:lvl2pPr marL="742950" indent="-285750" algn="l" defTabSz="457200" rtl="0" eaLnBrk="1" latinLnBrk="0" hangingPunct="1">
              <a:spcBef>
                <a:spcPct val="20000"/>
              </a:spcBef>
              <a:buClr>
                <a:srgbClr val="D5007C"/>
              </a:buClr>
              <a:buSzPct val="100000"/>
              <a:buFont typeface="Arial" panose="020B0604020202020204" pitchFamily="34" charset="0"/>
              <a:buChar char="○"/>
              <a:defRPr sz="2400" kern="1200">
                <a:solidFill>
                  <a:schemeClr val="tx1">
                    <a:lumMod val="65000"/>
                    <a:lumOff val="35000"/>
                  </a:schemeClr>
                </a:solidFill>
                <a:latin typeface="Arial"/>
                <a:ea typeface="+mn-ea"/>
                <a:cs typeface="+mn-cs"/>
              </a:defRPr>
            </a:lvl2pPr>
            <a:lvl3pPr marL="1143000" indent="-228600" algn="l" defTabSz="457200" rtl="0" eaLnBrk="1" latinLnBrk="0" hangingPunct="1">
              <a:spcBef>
                <a:spcPct val="20000"/>
              </a:spcBef>
              <a:buClr>
                <a:srgbClr val="D5007C"/>
              </a:buClr>
              <a:buFont typeface="Wingdings" panose="05000000000000000000" pitchFamily="2" charset="2"/>
              <a:buChar char="§"/>
              <a:defRPr sz="2000" kern="1200">
                <a:solidFill>
                  <a:schemeClr val="tx1">
                    <a:lumMod val="65000"/>
                    <a:lumOff val="35000"/>
                  </a:schemeClr>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Aft>
                <a:spcPts val="800"/>
              </a:spcAft>
              <a:buFont typeface="Arial"/>
              <a:buNone/>
            </a:pPr>
            <a:r>
              <a:rPr lang="en-GB" sz="1100" i="1" kern="100">
                <a:solidFill>
                  <a:schemeClr val="bg1"/>
                </a:solidFill>
                <a:latin typeface="+mn-lt"/>
                <a:ea typeface="Calibri" panose="020F0502020204030204" pitchFamily="34" charset="0"/>
                <a:cs typeface="Arial" panose="020B0604020202020204" pitchFamily="34" charset="0"/>
              </a:rPr>
              <a:t>Photo taken in 2018</a:t>
            </a:r>
          </a:p>
        </p:txBody>
      </p:sp>
      <p:pic>
        <p:nvPicPr>
          <p:cNvPr id="6" name="Picture 5" descr="Clothes on a wire&#10;&#10;Description automatically generated">
            <a:extLst>
              <a:ext uri="{FF2B5EF4-FFF2-40B4-BE49-F238E27FC236}">
                <a16:creationId xmlns:a16="http://schemas.microsoft.com/office/drawing/2014/main" id="{8B62CA16-0CCE-685E-A8E8-41946076F7D7}"/>
              </a:ext>
            </a:extLst>
          </p:cNvPr>
          <p:cNvPicPr>
            <a:picLocks noChangeAspect="1"/>
          </p:cNvPicPr>
          <p:nvPr/>
        </p:nvPicPr>
        <p:blipFill>
          <a:blip r:embed="rId3"/>
          <a:stretch>
            <a:fillRect/>
          </a:stretch>
        </p:blipFill>
        <p:spPr>
          <a:xfrm>
            <a:off x="4252803" y="1287426"/>
            <a:ext cx="4193214" cy="2795476"/>
          </a:xfrm>
          <a:prstGeom prst="rect">
            <a:avLst/>
          </a:prstGeom>
        </p:spPr>
      </p:pic>
    </p:spTree>
    <p:extLst>
      <p:ext uri="{BB962C8B-B14F-4D97-AF65-F5344CB8AC3E}">
        <p14:creationId xmlns:p14="http://schemas.microsoft.com/office/powerpoint/2010/main" val="3314119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1E844-61E5-3B22-58DD-555C51582C0C}"/>
              </a:ext>
            </a:extLst>
          </p:cNvPr>
          <p:cNvSpPr>
            <a:spLocks noGrp="1"/>
          </p:cNvSpPr>
          <p:nvPr>
            <p:ph type="title"/>
          </p:nvPr>
        </p:nvSpPr>
        <p:spPr/>
        <p:txBody>
          <a:bodyPr/>
          <a:lstStyle/>
          <a:p>
            <a:r>
              <a:rPr lang="en-GB"/>
              <a:t>Afghanistan</a:t>
            </a:r>
          </a:p>
        </p:txBody>
      </p:sp>
      <p:sp>
        <p:nvSpPr>
          <p:cNvPr id="3" name="Content Placeholder 2">
            <a:extLst>
              <a:ext uri="{FF2B5EF4-FFF2-40B4-BE49-F238E27FC236}">
                <a16:creationId xmlns:a16="http://schemas.microsoft.com/office/drawing/2014/main" id="{A1FE115E-EE4E-9241-5C33-36AE74F2475C}"/>
              </a:ext>
            </a:extLst>
          </p:cNvPr>
          <p:cNvSpPr>
            <a:spLocks noGrp="1"/>
          </p:cNvSpPr>
          <p:nvPr>
            <p:ph sz="half" idx="1"/>
          </p:nvPr>
        </p:nvSpPr>
        <p:spPr>
          <a:xfrm>
            <a:off x="457200" y="1144971"/>
            <a:ext cx="7790418" cy="3394472"/>
          </a:xfrm>
        </p:spPr>
        <p:txBody>
          <a:bodyPr/>
          <a:lstStyle/>
          <a:p>
            <a:pPr fontAlgn="ctr">
              <a:spcBef>
                <a:spcPts val="1500"/>
              </a:spcBef>
              <a:spcAft>
                <a:spcPts val="800"/>
              </a:spcAft>
            </a:pPr>
            <a:r>
              <a:rPr lang="en-GB" sz="1800" kern="100">
                <a:effectLst/>
                <a:latin typeface="+mn-lt"/>
                <a:ea typeface="Times New Roman" panose="02020603050405020304" pitchFamily="18" charset="0"/>
                <a:cs typeface="Calibri" panose="020F0502020204030204" pitchFamily="34" charset="0"/>
              </a:rPr>
              <a:t>BMS’ partner in Afghanistan has been involved in the immediate relief response, providing emergency food and blankets to the most vulnerable, as well as offering crucial mental health support. </a:t>
            </a:r>
            <a:br>
              <a:rPr lang="en-GB" sz="1800" kern="100">
                <a:effectLst/>
                <a:latin typeface="+mn-lt"/>
                <a:ea typeface="Times New Roman" panose="02020603050405020304" pitchFamily="18" charset="0"/>
                <a:cs typeface="Calibri" panose="020F0502020204030204" pitchFamily="34" charset="0"/>
              </a:rPr>
            </a:br>
            <a:r>
              <a:rPr lang="en-GB" sz="1800" kern="100">
                <a:effectLst/>
                <a:latin typeface="+mn-lt"/>
                <a:ea typeface="Times New Roman" panose="02020603050405020304" pitchFamily="18" charset="0"/>
                <a:cs typeface="Calibri" panose="020F0502020204030204" pitchFamily="34" charset="0"/>
              </a:rPr>
              <a:t>Please pray for them, that they will stay safe in the wake of any aftershocks, and that they’ll reach as many people as possible.</a:t>
            </a:r>
            <a:endParaRPr lang="en-GB" sz="1800" kern="100">
              <a:effectLst/>
              <a:latin typeface="+mn-lt"/>
              <a:ea typeface="Calibri" panose="020F0502020204030204" pitchFamily="34" charset="0"/>
              <a:cs typeface="Arial" panose="020B0604020202020204" pitchFamily="34" charset="0"/>
            </a:endParaRPr>
          </a:p>
          <a:p>
            <a:pPr fontAlgn="ctr">
              <a:spcAft>
                <a:spcPts val="800"/>
              </a:spcAft>
            </a:pPr>
            <a:r>
              <a:rPr lang="en-GB" sz="1800" kern="100">
                <a:effectLst/>
                <a:latin typeface="+mn-lt"/>
                <a:ea typeface="Times New Roman" panose="02020603050405020304" pitchFamily="18" charset="0"/>
                <a:cs typeface="Calibri" panose="020F0502020204030204" pitchFamily="34" charset="0"/>
              </a:rPr>
              <a:t>Pray for the nation of Afghanistan, that humanitarian aid will reach those in need. Pray for the de facto leadership of Afghanistan, that they will have the needs of their citizens in mind as they respond to these catastrophes.</a:t>
            </a:r>
            <a:endParaRPr lang="en-GB" sz="1800" kern="100">
              <a:effectLst/>
              <a:latin typeface="+mn-lt"/>
              <a:ea typeface="Calibri" panose="020F050202020403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3965520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S widescreen PowerPoint template 2022.potx" id="{A4AFE1CA-BDE0-4303-946A-6C4268AA5726}" vid="{4E56D625-5BA5-4A2A-BE62-8DD9BB0530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axCatchAll xmlns="0bf8e561-faf8-47d1-9a4f-b313cdc94a3c" xsi:nil="true"/>
    <lcf76f155ced4ddcb4097134ff3c332f xmlns="0b7ae917-33e5-4d7d-9ba2-273177014d95">
      <Terms xmlns="http://schemas.microsoft.com/office/infopath/2007/PartnerControls"/>
    </lcf76f155ced4ddcb4097134ff3c332f>
    <_dlc_DocId xmlns="0bf8e561-faf8-47d1-9a4f-b313cdc94a3c">COMMS-1999689070-1784072</_dlc_DocId>
    <_dlc_DocIdUrl xmlns="0bf8e561-faf8-47d1-9a4f-b313cdc94a3c">
      <Url>https://bmsworldmission.sharepoint.com/sites/comms/_layouts/15/DocIdRedir.aspx?ID=COMMS-1999689070-1784072</Url>
      <Description>COMMS-1999689070-1784072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1DB725B14A0634986408BE87C8651A8" ma:contentTypeVersion="20" ma:contentTypeDescription="Create a new document." ma:contentTypeScope="" ma:versionID="77f099c45f819b4cb7866f68280003ac">
  <xsd:schema xmlns:xsd="http://www.w3.org/2001/XMLSchema" xmlns:xs="http://www.w3.org/2001/XMLSchema" xmlns:p="http://schemas.microsoft.com/office/2006/metadata/properties" xmlns:ns2="0bf8e561-faf8-47d1-9a4f-b313cdc94a3c" xmlns:ns3="0b7ae917-33e5-4d7d-9ba2-273177014d95" targetNamespace="http://schemas.microsoft.com/office/2006/metadata/properties" ma:root="true" ma:fieldsID="22a54fc611e3e0215ab35efa8bed7149" ns2:_="" ns3:_="">
    <xsd:import namespace="0bf8e561-faf8-47d1-9a4f-b313cdc94a3c"/>
    <xsd:import namespace="0b7ae917-33e5-4d7d-9ba2-273177014d9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Location" minOccurs="0"/>
                <xsd:element ref="ns2:SharedWithUsers" minOccurs="0"/>
                <xsd:element ref="ns2:SharedWithDetail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8e561-faf8-47d1-9a4f-b313cdc94a3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868f3b-47b8-424a-b4f4-0a072a9e1928}" ma:internalName="TaxCatchAll" ma:showField="CatchAllData" ma:web="0bf8e561-faf8-47d1-9a4f-b313cdc94a3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7ae917-33e5-4d7d-9ba2-273177014d9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7f31164-ab27-43e1-b3a7-22e5b811c354"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F45F7E-7C3C-46E5-B5CE-8EA6EFD12931}">
  <ds:schemaRefs>
    <ds:schemaRef ds:uri="http://schemas.microsoft.com/sharepoint/events"/>
  </ds:schemaRefs>
</ds:datastoreItem>
</file>

<file path=customXml/itemProps2.xml><?xml version="1.0" encoding="utf-8"?>
<ds:datastoreItem xmlns:ds="http://schemas.openxmlformats.org/officeDocument/2006/customXml" ds:itemID="{82CF791C-5378-49DB-BF4A-C4EA91D27C1D}">
  <ds:schemaRefs>
    <ds:schemaRef ds:uri="0b7ae917-33e5-4d7d-9ba2-273177014d95"/>
    <ds:schemaRef ds:uri="0bf8e561-faf8-47d1-9a4f-b313cdc94a3c"/>
    <ds:schemaRef ds:uri="6c606597-504d-42c1-b86b-0339c469402f"/>
    <ds:schemaRef ds:uri="72dcc95d-441e-48ea-b596-90e670778a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1752ADE-B181-4ECD-A93E-7F41E1C5E83C}">
  <ds:schemaRefs>
    <ds:schemaRef ds:uri="http://schemas.microsoft.com/sharepoint/v3/contenttype/forms"/>
  </ds:schemaRefs>
</ds:datastoreItem>
</file>

<file path=customXml/itemProps4.xml><?xml version="1.0" encoding="utf-8"?>
<ds:datastoreItem xmlns:ds="http://schemas.openxmlformats.org/officeDocument/2006/customXml" ds:itemID="{A00DCBEF-04F0-478B-A461-D8C232F054C1}">
  <ds:schemaRefs>
    <ds:schemaRef ds:uri="0b7ae917-33e5-4d7d-9ba2-273177014d95"/>
    <ds:schemaRef ds:uri="0bf8e561-faf8-47d1-9a4f-b313cdc94a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(16:9)</PresentationFormat>
  <Slides>17</Slides>
  <Notes>14</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Content slides</vt:lpstr>
      <vt:lpstr>PowerPoint Presentation</vt:lpstr>
      <vt:lpstr>JOIN BMS WORLD MISSION AND CHRISTIANS ACROSS THE GLOBE AS WE PRAY FOR OUR SUFFERING WORLD</vt:lpstr>
      <vt:lpstr>PowerPoint Presentation</vt:lpstr>
      <vt:lpstr>Israel-Palestine</vt:lpstr>
      <vt:lpstr>Israel-Palestine</vt:lpstr>
      <vt:lpstr>Nepal</vt:lpstr>
      <vt:lpstr>PowerPoint Presentation</vt:lpstr>
      <vt:lpstr>Afghanistan</vt:lpstr>
      <vt:lpstr>Afghanistan</vt:lpstr>
      <vt:lpstr>Lebanon</vt:lpstr>
      <vt:lpstr>Lebanon</vt:lpstr>
      <vt:lpstr>Nagorno-Karabakh</vt:lpstr>
      <vt:lpstr>Nagorno-Karabakh</vt:lpstr>
      <vt:lpstr>Ukraine</vt:lpstr>
      <vt:lpstr>Ukraine</vt:lpstr>
      <vt:lpstr>Thank you for your prayers  You can help BMS prepare for disasters before they happen. Please consider giving to our disaster recovery fund today.  Visit bmswm.org/disaster-recovery or scan the QR code.</vt:lpstr>
      <vt:lpstr>PowerPoint Presentation</vt:lpstr>
    </vt:vector>
  </TitlesOfParts>
  <Company>BMS World 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Aidan Melville</dc:creator>
  <cp:revision>1</cp:revision>
  <dcterms:created xsi:type="dcterms:W3CDTF">2015-01-14T14:52:05Z</dcterms:created>
  <dcterms:modified xsi:type="dcterms:W3CDTF">2023-11-07T17:03:51Z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_dlc_DocIdItemGuid">
    <vt:lpwstr>6e139a95-07f0-463a-965d-a1404b4df6c8</vt:lpwstr>
  </property>
  <property fmtid="{D5CDD505-2E9C-101B-9397-08002B2CF9AE}" pid="4" name="ContentTypeId">
    <vt:lpwstr>0x010100E1DB725B14A0634986408BE87C8651A8</vt:lpwstr>
  </property>
</Properties>
</file>