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5"/>
  </p:notesMasterIdLst>
  <p:sldIdLst>
    <p:sldId id="256" r:id="rId6"/>
    <p:sldId id="266" r:id="rId7"/>
    <p:sldId id="262" r:id="rId8"/>
    <p:sldId id="259" r:id="rId9"/>
    <p:sldId id="267" r:id="rId10"/>
    <p:sldId id="269" r:id="rId11"/>
    <p:sldId id="263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2FB856-F8D6-0C8A-44BA-D0697E989981}" name="Laura Durrant" initials="LD" userId="S::ldurrant@bmsworldmission.org::0aa7534d-433c-4396-8972-80d0a2e9b2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7C"/>
    <a:srgbClr val="6A3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F69CA-508F-4601-8269-8BC67DC34512}" v="19" dt="2023-03-10T12:09:47.591"/>
    <p1510:client id="{CD958D97-DFAC-4BF2-88A5-CF462A5E3826}" v="1" dt="2023-03-09T15:33:13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35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Durrant" userId="0aa7534d-433c-4396-8972-80d0a2e9b25d" providerId="ADAL" clId="{8D07F55F-E00B-47F9-B8FB-C09B7F0EF33F}"/>
    <pc:docChg chg="modSld">
      <pc:chgData name="Laura Durrant" userId="0aa7534d-433c-4396-8972-80d0a2e9b25d" providerId="ADAL" clId="{8D07F55F-E00B-47F9-B8FB-C09B7F0EF33F}" dt="2023-03-08T09:54:38.308" v="4"/>
      <pc:docMkLst>
        <pc:docMk/>
      </pc:docMkLst>
      <pc:sldChg chg="modSp addCm">
        <pc:chgData name="Laura Durrant" userId="0aa7534d-433c-4396-8972-80d0a2e9b25d" providerId="ADAL" clId="{8D07F55F-E00B-47F9-B8FB-C09B7F0EF33F}" dt="2023-03-08T09:20:42.461" v="2"/>
        <pc:sldMkLst>
          <pc:docMk/>
          <pc:sldMk cId="1970181748" sldId="259"/>
        </pc:sldMkLst>
        <pc:spChg chg="mod">
          <ac:chgData name="Laura Durrant" userId="0aa7534d-433c-4396-8972-80d0a2e9b25d" providerId="ADAL" clId="{8D07F55F-E00B-47F9-B8FB-C09B7F0EF33F}" dt="2023-03-08T09:19:56.863" v="1" actId="33524"/>
          <ac:spMkLst>
            <pc:docMk/>
            <pc:sldMk cId="1970181748" sldId="259"/>
            <ac:spMk id="11" creationId="{B2F00A88-479C-D0D4-ECB6-C257A883F14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Durrant" userId="0aa7534d-433c-4396-8972-80d0a2e9b25d" providerId="ADAL" clId="{8D07F55F-E00B-47F9-B8FB-C09B7F0EF33F}" dt="2023-03-08T09:20:42.461" v="2"/>
              <pc2:cmMkLst xmlns:pc2="http://schemas.microsoft.com/office/powerpoint/2019/9/main/command">
                <pc:docMk/>
                <pc:sldMk cId="1970181748" sldId="259"/>
                <pc2:cmMk id="{E028C34A-78E7-44FA-9FF8-43FFB72749A7}"/>
              </pc2:cmMkLst>
            </pc226:cmChg>
          </p:ext>
        </pc:extLst>
      </pc:sldChg>
      <pc:sldChg chg="addCm">
        <pc:chgData name="Laura Durrant" userId="0aa7534d-433c-4396-8972-80d0a2e9b25d" providerId="ADAL" clId="{8D07F55F-E00B-47F9-B8FB-C09B7F0EF33F}" dt="2023-03-08T09:19:36.794" v="0"/>
        <pc:sldMkLst>
          <pc:docMk/>
          <pc:sldMk cId="4012352499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Durrant" userId="0aa7534d-433c-4396-8972-80d0a2e9b25d" providerId="ADAL" clId="{8D07F55F-E00B-47F9-B8FB-C09B7F0EF33F}" dt="2023-03-08T09:19:36.794" v="0"/>
              <pc2:cmMkLst xmlns:pc2="http://schemas.microsoft.com/office/powerpoint/2019/9/main/command">
                <pc:docMk/>
                <pc:sldMk cId="4012352499" sldId="262"/>
                <pc2:cmMk id="{D921C487-5637-4CFF-A2D9-E998EA66B9F7}"/>
              </pc2:cmMkLst>
            </pc226:cmChg>
          </p:ext>
        </pc:extLst>
      </pc:sldChg>
      <pc:sldChg chg="addCm">
        <pc:chgData name="Laura Durrant" userId="0aa7534d-433c-4396-8972-80d0a2e9b25d" providerId="ADAL" clId="{8D07F55F-E00B-47F9-B8FB-C09B7F0EF33F}" dt="2023-03-08T09:54:14.213" v="3"/>
        <pc:sldMkLst>
          <pc:docMk/>
          <pc:sldMk cId="4224389893" sldId="2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Durrant" userId="0aa7534d-433c-4396-8972-80d0a2e9b25d" providerId="ADAL" clId="{8D07F55F-E00B-47F9-B8FB-C09B7F0EF33F}" dt="2023-03-08T09:54:14.213" v="3"/>
              <pc2:cmMkLst xmlns:pc2="http://schemas.microsoft.com/office/powerpoint/2019/9/main/command">
                <pc:docMk/>
                <pc:sldMk cId="4224389893" sldId="263"/>
                <pc2:cmMk id="{43ED608B-B85D-4B27-B67B-72C62CBB3B6F}"/>
              </pc2:cmMkLst>
            </pc226:cmChg>
          </p:ext>
        </pc:extLst>
      </pc:sldChg>
      <pc:sldChg chg="addCm">
        <pc:chgData name="Laura Durrant" userId="0aa7534d-433c-4396-8972-80d0a2e9b25d" providerId="ADAL" clId="{8D07F55F-E00B-47F9-B8FB-C09B7F0EF33F}" dt="2023-03-08T09:54:38.308" v="4"/>
        <pc:sldMkLst>
          <pc:docMk/>
          <pc:sldMk cId="2448088889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Durrant" userId="0aa7534d-433c-4396-8972-80d0a2e9b25d" providerId="ADAL" clId="{8D07F55F-E00B-47F9-B8FB-C09B7F0EF33F}" dt="2023-03-08T09:54:38.308" v="4"/>
              <pc2:cmMkLst xmlns:pc2="http://schemas.microsoft.com/office/powerpoint/2019/9/main/command">
                <pc:docMk/>
                <pc:sldMk cId="2448088889" sldId="270"/>
                <pc2:cmMk id="{F696BC3C-C830-46F9-AA4F-624195C0D27D}"/>
              </pc2:cmMkLst>
            </pc226:cmChg>
          </p:ext>
        </pc:extLst>
      </pc:sldChg>
    </pc:docChg>
  </pc:docChgLst>
  <pc:docChgLst>
    <pc:chgData name="Hannah Watson" userId="S::hwatson@bmsworldmission.org::f72bc5f7-1169-4816-ae18-cf7b6594fdf7" providerId="AD" clId="Web-{E0EA5F33-85B3-6AF0-555A-E3F768C9BAC4}"/>
    <pc:docChg chg="modSld">
      <pc:chgData name="Hannah Watson" userId="S::hwatson@bmsworldmission.org::f72bc5f7-1169-4816-ae18-cf7b6594fdf7" providerId="AD" clId="Web-{E0EA5F33-85B3-6AF0-555A-E3F768C9BAC4}" dt="2023-03-08T09:59:09.242" v="42" actId="20577"/>
      <pc:docMkLst>
        <pc:docMk/>
      </pc:docMkLst>
      <pc:sldChg chg="modSp delCm modCm">
        <pc:chgData name="Hannah Watson" userId="S::hwatson@bmsworldmission.org::f72bc5f7-1169-4816-ae18-cf7b6594fdf7" providerId="AD" clId="Web-{E0EA5F33-85B3-6AF0-555A-E3F768C9BAC4}" dt="2023-03-08T09:59:09.242" v="42" actId="20577"/>
        <pc:sldMkLst>
          <pc:docMk/>
          <pc:sldMk cId="1970181748" sldId="259"/>
        </pc:sldMkLst>
        <pc:spChg chg="mod">
          <ac:chgData name="Hannah Watson" userId="S::hwatson@bmsworldmission.org::f72bc5f7-1169-4816-ae18-cf7b6594fdf7" providerId="AD" clId="Web-{E0EA5F33-85B3-6AF0-555A-E3F768C9BAC4}" dt="2023-03-08T09:59:09.242" v="42" actId="20577"/>
          <ac:spMkLst>
            <pc:docMk/>
            <pc:sldMk cId="1970181748" sldId="259"/>
            <ac:spMk id="11" creationId="{B2F00A88-479C-D0D4-ECB6-C257A883F14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Hannah Watson" userId="S::hwatson@bmsworldmission.org::f72bc5f7-1169-4816-ae18-cf7b6594fdf7" providerId="AD" clId="Web-{E0EA5F33-85B3-6AF0-555A-E3F768C9BAC4}" dt="2023-03-08T09:54:16.580" v="27"/>
              <pc2:cmMkLst xmlns:pc2="http://schemas.microsoft.com/office/powerpoint/2019/9/main/command">
                <pc:docMk/>
                <pc:sldMk cId="1970181748" sldId="259"/>
                <pc2:cmMk id="{E028C34A-78E7-44FA-9FF8-43FFB72749A7}"/>
              </pc2:cmMkLst>
            </pc226:cmChg>
          </p:ext>
        </pc:extLst>
      </pc:sldChg>
      <pc:sldChg chg="modSp delCm modCm">
        <pc:chgData name="Hannah Watson" userId="S::hwatson@bmsworldmission.org::f72bc5f7-1169-4816-ae18-cf7b6594fdf7" providerId="AD" clId="Web-{E0EA5F33-85B3-6AF0-555A-E3F768C9BAC4}" dt="2023-03-08T09:54:03.986" v="18"/>
        <pc:sldMkLst>
          <pc:docMk/>
          <pc:sldMk cId="4012352499" sldId="262"/>
        </pc:sldMkLst>
        <pc:spChg chg="mod">
          <ac:chgData name="Hannah Watson" userId="S::hwatson@bmsworldmission.org::f72bc5f7-1169-4816-ae18-cf7b6594fdf7" providerId="AD" clId="Web-{E0EA5F33-85B3-6AF0-555A-E3F768C9BAC4}" dt="2023-03-08T09:54:03.845" v="17" actId="20577"/>
          <ac:spMkLst>
            <pc:docMk/>
            <pc:sldMk cId="4012352499" sldId="262"/>
            <ac:spMk id="10" creationId="{73CAF8AD-F200-4954-881F-679B5648777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Hannah Watson" userId="S::hwatson@bmsworldmission.org::f72bc5f7-1169-4816-ae18-cf7b6594fdf7" providerId="AD" clId="Web-{E0EA5F33-85B3-6AF0-555A-E3F768C9BAC4}" dt="2023-03-08T09:54:03.986" v="18"/>
              <pc2:cmMkLst xmlns:pc2="http://schemas.microsoft.com/office/powerpoint/2019/9/main/command">
                <pc:docMk/>
                <pc:sldMk cId="4012352499" sldId="262"/>
                <pc2:cmMk id="{D921C487-5637-4CFF-A2D9-E998EA66B9F7}"/>
              </pc2:cmMkLst>
            </pc226:cmChg>
          </p:ext>
        </pc:extLst>
      </pc:sldChg>
      <pc:sldChg chg="addSp delSp modSp delCm">
        <pc:chgData name="Hannah Watson" userId="S::hwatson@bmsworldmission.org::f72bc5f7-1169-4816-ae18-cf7b6594fdf7" providerId="AD" clId="Web-{E0EA5F33-85B3-6AF0-555A-E3F768C9BAC4}" dt="2023-03-08T09:58:58.163" v="41"/>
        <pc:sldMkLst>
          <pc:docMk/>
          <pc:sldMk cId="4224389893" sldId="263"/>
        </pc:sldMkLst>
        <pc:spChg chg="mod">
          <ac:chgData name="Hannah Watson" userId="S::hwatson@bmsworldmission.org::f72bc5f7-1169-4816-ae18-cf7b6594fdf7" providerId="AD" clId="Web-{E0EA5F33-85B3-6AF0-555A-E3F768C9BAC4}" dt="2023-03-08T09:58:54.491" v="40" actId="1076"/>
          <ac:spMkLst>
            <pc:docMk/>
            <pc:sldMk cId="4224389893" sldId="263"/>
            <ac:spMk id="10" creationId="{4A937E50-35AB-4589-B597-37F9B5209D3B}"/>
          </ac:spMkLst>
        </pc:spChg>
        <pc:picChg chg="add mod ord modCrop">
          <ac:chgData name="Hannah Watson" userId="S::hwatson@bmsworldmission.org::f72bc5f7-1169-4816-ae18-cf7b6594fdf7" providerId="AD" clId="Web-{E0EA5F33-85B3-6AF0-555A-E3F768C9BAC4}" dt="2023-03-08T09:58:47.773" v="39"/>
          <ac:picMkLst>
            <pc:docMk/>
            <pc:sldMk cId="4224389893" sldId="263"/>
            <ac:picMk id="2" creationId="{A6FBAD14-6254-618A-4ECD-D8A375D12F91}"/>
          </ac:picMkLst>
        </pc:picChg>
        <pc:picChg chg="del">
          <ac:chgData name="Hannah Watson" userId="S::hwatson@bmsworldmission.org::f72bc5f7-1169-4816-ae18-cf7b6594fdf7" providerId="AD" clId="Web-{E0EA5F33-85B3-6AF0-555A-E3F768C9BAC4}" dt="2023-03-08T09:57:59.600" v="31"/>
          <ac:picMkLst>
            <pc:docMk/>
            <pc:sldMk cId="4224389893" sldId="263"/>
            <ac:picMk id="3" creationId="{83267EF5-4BDB-D9D1-39FE-119578F5F75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annah Watson" userId="S::hwatson@bmsworldmission.org::f72bc5f7-1169-4816-ae18-cf7b6594fdf7" providerId="AD" clId="Web-{E0EA5F33-85B3-6AF0-555A-E3F768C9BAC4}" dt="2023-03-08T09:58:58.163" v="41"/>
              <pc2:cmMkLst xmlns:pc2="http://schemas.microsoft.com/office/powerpoint/2019/9/main/command">
                <pc:docMk/>
                <pc:sldMk cId="4224389893" sldId="263"/>
                <pc2:cmMk id="{43ED608B-B85D-4B27-B67B-72C62CBB3B6F}"/>
              </pc2:cmMkLst>
            </pc226:cmChg>
          </p:ext>
        </pc:extLst>
      </pc:sldChg>
      <pc:sldChg chg="modSp delCm">
        <pc:chgData name="Hannah Watson" userId="S::hwatson@bmsworldmission.org::f72bc5f7-1169-4816-ae18-cf7b6594fdf7" providerId="AD" clId="Web-{E0EA5F33-85B3-6AF0-555A-E3F768C9BAC4}" dt="2023-03-08T09:56:00.879" v="30" actId="20577"/>
        <pc:sldMkLst>
          <pc:docMk/>
          <pc:sldMk cId="2448088889" sldId="270"/>
        </pc:sldMkLst>
        <pc:spChg chg="mod">
          <ac:chgData name="Hannah Watson" userId="S::hwatson@bmsworldmission.org::f72bc5f7-1169-4816-ae18-cf7b6594fdf7" providerId="AD" clId="Web-{E0EA5F33-85B3-6AF0-555A-E3F768C9BAC4}" dt="2023-03-08T09:56:00.879" v="30" actId="20577"/>
          <ac:spMkLst>
            <pc:docMk/>
            <pc:sldMk cId="2448088889" sldId="270"/>
            <ac:spMk id="10" creationId="{73CAF8AD-F200-4954-881F-679B5648777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annah Watson" userId="S::hwatson@bmsworldmission.org::f72bc5f7-1169-4816-ae18-cf7b6594fdf7" providerId="AD" clId="Web-{E0EA5F33-85B3-6AF0-555A-E3F768C9BAC4}" dt="2023-03-08T09:55:51.847" v="28"/>
              <pc2:cmMkLst xmlns:pc2="http://schemas.microsoft.com/office/powerpoint/2019/9/main/command">
                <pc:docMk/>
                <pc:sldMk cId="2448088889" sldId="270"/>
                <pc2:cmMk id="{F696BC3C-C830-46F9-AA4F-624195C0D27D}"/>
              </pc2:cmMkLst>
            </pc226:cmChg>
          </p:ext>
        </pc:extLst>
      </pc:sldChg>
    </pc:docChg>
  </pc:docChgLst>
  <pc:docChgLst>
    <pc:chgData name="Hannah Watson" userId="f72bc5f7-1169-4816-ae18-cf7b6594fdf7" providerId="ADAL" clId="{7CDF69CA-508F-4601-8269-8BC67DC34512}"/>
    <pc:docChg chg="custSel addSld delSld modSld sldOrd">
      <pc:chgData name="Hannah Watson" userId="f72bc5f7-1169-4816-ae18-cf7b6594fdf7" providerId="ADAL" clId="{7CDF69CA-508F-4601-8269-8BC67DC34512}" dt="2023-03-10T12:09:47.591" v="2556" actId="20577"/>
      <pc:docMkLst>
        <pc:docMk/>
      </pc:docMkLst>
      <pc:sldChg chg="addSp delSp modSp mod delAnim modAnim">
        <pc:chgData name="Hannah Watson" userId="f72bc5f7-1169-4816-ae18-cf7b6594fdf7" providerId="ADAL" clId="{7CDF69CA-508F-4601-8269-8BC67DC34512}" dt="2023-03-07T14:13:29.397" v="732" actId="1076"/>
        <pc:sldMkLst>
          <pc:docMk/>
          <pc:sldMk cId="1970181748" sldId="259"/>
        </pc:sldMkLst>
        <pc:spChg chg="add del mod">
          <ac:chgData name="Hannah Watson" userId="f72bc5f7-1169-4816-ae18-cf7b6594fdf7" providerId="ADAL" clId="{7CDF69CA-508F-4601-8269-8BC67DC34512}" dt="2023-03-07T14:02:36.477" v="390" actId="478"/>
          <ac:spMkLst>
            <pc:docMk/>
            <pc:sldMk cId="1970181748" sldId="259"/>
            <ac:spMk id="3" creationId="{0DAEC304-4810-3D35-336D-EA2861B38CC1}"/>
          </ac:spMkLst>
        </pc:spChg>
        <pc:spChg chg="add mod">
          <ac:chgData name="Hannah Watson" userId="f72bc5f7-1169-4816-ae18-cf7b6594fdf7" providerId="ADAL" clId="{7CDF69CA-508F-4601-8269-8BC67DC34512}" dt="2023-03-07T14:13:26.331" v="731" actId="1076"/>
          <ac:spMkLst>
            <pc:docMk/>
            <pc:sldMk cId="1970181748" sldId="259"/>
            <ac:spMk id="6" creationId="{BD494EC2-F331-3065-2926-3300B063D3AF}"/>
          </ac:spMkLst>
        </pc:spChg>
        <pc:spChg chg="mod">
          <ac:chgData name="Hannah Watson" userId="f72bc5f7-1169-4816-ae18-cf7b6594fdf7" providerId="ADAL" clId="{7CDF69CA-508F-4601-8269-8BC67DC34512}" dt="2023-03-07T14:02:26.881" v="387" actId="20577"/>
          <ac:spMkLst>
            <pc:docMk/>
            <pc:sldMk cId="1970181748" sldId="259"/>
            <ac:spMk id="8" creationId="{6819BA53-192C-4916-9429-EFBE0CBEC007}"/>
          </ac:spMkLst>
        </pc:spChg>
        <pc:spChg chg="del mod">
          <ac:chgData name="Hannah Watson" userId="f72bc5f7-1169-4816-ae18-cf7b6594fdf7" providerId="ADAL" clId="{7CDF69CA-508F-4601-8269-8BC67DC34512}" dt="2023-03-07T14:02:34.213" v="389" actId="478"/>
          <ac:spMkLst>
            <pc:docMk/>
            <pc:sldMk cId="1970181748" sldId="259"/>
            <ac:spMk id="10" creationId="{73CAF8AD-F200-4954-881F-679B5648777C}"/>
          </ac:spMkLst>
        </pc:spChg>
        <pc:spChg chg="add mod">
          <ac:chgData name="Hannah Watson" userId="f72bc5f7-1169-4816-ae18-cf7b6594fdf7" providerId="ADAL" clId="{7CDF69CA-508F-4601-8269-8BC67DC34512}" dt="2023-03-07T14:13:18.102" v="730" actId="1076"/>
          <ac:spMkLst>
            <pc:docMk/>
            <pc:sldMk cId="1970181748" sldId="259"/>
            <ac:spMk id="11" creationId="{B2F00A88-479C-D0D4-ECB6-C257A883F147}"/>
          </ac:spMkLst>
        </pc:spChg>
        <pc:picChg chg="add mod">
          <ac:chgData name="Hannah Watson" userId="f72bc5f7-1169-4816-ae18-cf7b6594fdf7" providerId="ADAL" clId="{7CDF69CA-508F-4601-8269-8BC67DC34512}" dt="2023-03-07T14:03:24.470" v="396" actId="1076"/>
          <ac:picMkLst>
            <pc:docMk/>
            <pc:sldMk cId="1970181748" sldId="259"/>
            <ac:picMk id="5" creationId="{C33A2106-1904-C75C-2B7D-34E2EE5B88F0}"/>
          </ac:picMkLst>
        </pc:picChg>
        <pc:picChg chg="add mod">
          <ac:chgData name="Hannah Watson" userId="f72bc5f7-1169-4816-ae18-cf7b6594fdf7" providerId="ADAL" clId="{7CDF69CA-508F-4601-8269-8BC67DC34512}" dt="2023-03-07T14:13:29.397" v="732" actId="1076"/>
          <ac:picMkLst>
            <pc:docMk/>
            <pc:sldMk cId="1970181748" sldId="259"/>
            <ac:picMk id="9" creationId="{06C624EA-6610-E98B-E673-ABBED4386922}"/>
          </ac:picMkLst>
        </pc:picChg>
      </pc:sldChg>
      <pc:sldChg chg="modSp mod modAnim">
        <pc:chgData name="Hannah Watson" userId="f72bc5f7-1169-4816-ae18-cf7b6594fdf7" providerId="ADAL" clId="{7CDF69CA-508F-4601-8269-8BC67DC34512}" dt="2023-03-07T14:02:02.510" v="329" actId="404"/>
        <pc:sldMkLst>
          <pc:docMk/>
          <pc:sldMk cId="4012352499" sldId="262"/>
        </pc:sldMkLst>
        <pc:spChg chg="mod">
          <ac:chgData name="Hannah Watson" userId="f72bc5f7-1169-4816-ae18-cf7b6594fdf7" providerId="ADAL" clId="{7CDF69CA-508F-4601-8269-8BC67DC34512}" dt="2023-03-07T14:00:11.740" v="193" actId="20577"/>
          <ac:spMkLst>
            <pc:docMk/>
            <pc:sldMk cId="4012352499" sldId="262"/>
            <ac:spMk id="8" creationId="{6819BA53-192C-4916-9429-EFBE0CBEC007}"/>
          </ac:spMkLst>
        </pc:spChg>
        <pc:spChg chg="mod">
          <ac:chgData name="Hannah Watson" userId="f72bc5f7-1169-4816-ae18-cf7b6594fdf7" providerId="ADAL" clId="{7CDF69CA-508F-4601-8269-8BC67DC34512}" dt="2023-03-07T14:02:02.510" v="329" actId="404"/>
          <ac:spMkLst>
            <pc:docMk/>
            <pc:sldMk cId="4012352499" sldId="262"/>
            <ac:spMk id="10" creationId="{73CAF8AD-F200-4954-881F-679B5648777C}"/>
          </ac:spMkLst>
        </pc:spChg>
      </pc:sldChg>
      <pc:sldChg chg="addSp delSp modSp mod">
        <pc:chgData name="Hannah Watson" userId="f72bc5f7-1169-4816-ae18-cf7b6594fdf7" providerId="ADAL" clId="{7CDF69CA-508F-4601-8269-8BC67DC34512}" dt="2023-03-07T14:29:30.858" v="1599" actId="1076"/>
        <pc:sldMkLst>
          <pc:docMk/>
          <pc:sldMk cId="4224389893" sldId="263"/>
        </pc:sldMkLst>
        <pc:spChg chg="add del mod ord">
          <ac:chgData name="Hannah Watson" userId="f72bc5f7-1169-4816-ae18-cf7b6594fdf7" providerId="ADAL" clId="{7CDF69CA-508F-4601-8269-8BC67DC34512}" dt="2023-03-07T14:25:06.798" v="1542" actId="478"/>
          <ac:spMkLst>
            <pc:docMk/>
            <pc:sldMk cId="4224389893" sldId="263"/>
            <ac:spMk id="6" creationId="{D847E0BD-368D-65A5-6B10-9E3F5C9FEF4B}"/>
          </ac:spMkLst>
        </pc:spChg>
        <pc:spChg chg="mod">
          <ac:chgData name="Hannah Watson" userId="f72bc5f7-1169-4816-ae18-cf7b6594fdf7" providerId="ADAL" clId="{7CDF69CA-508F-4601-8269-8BC67DC34512}" dt="2023-03-07T14:29:30.858" v="1599" actId="1076"/>
          <ac:spMkLst>
            <pc:docMk/>
            <pc:sldMk cId="4224389893" sldId="263"/>
            <ac:spMk id="10" creationId="{4A937E50-35AB-4589-B597-37F9B5209D3B}"/>
          </ac:spMkLst>
        </pc:spChg>
        <pc:picChg chg="add mod ord modCrop">
          <ac:chgData name="Hannah Watson" userId="f72bc5f7-1169-4816-ae18-cf7b6594fdf7" providerId="ADAL" clId="{7CDF69CA-508F-4601-8269-8BC67DC34512}" dt="2023-03-07T14:25:45.374" v="1548" actId="732"/>
          <ac:picMkLst>
            <pc:docMk/>
            <pc:sldMk cId="4224389893" sldId="263"/>
            <ac:picMk id="3" creationId="{83267EF5-4BDB-D9D1-39FE-119578F5F752}"/>
          </ac:picMkLst>
        </pc:picChg>
        <pc:picChg chg="del mod">
          <ac:chgData name="Hannah Watson" userId="f72bc5f7-1169-4816-ae18-cf7b6594fdf7" providerId="ADAL" clId="{7CDF69CA-508F-4601-8269-8BC67DC34512}" dt="2023-03-07T14:24:55.742" v="1537" actId="478"/>
          <ac:picMkLst>
            <pc:docMk/>
            <pc:sldMk cId="4224389893" sldId="263"/>
            <ac:picMk id="4" creationId="{692403F3-427D-48C9-BC85-AB11B35B3BDC}"/>
          </ac:picMkLst>
        </pc:picChg>
      </pc:sldChg>
      <pc:sldChg chg="modSp mod">
        <pc:chgData name="Hannah Watson" userId="f72bc5f7-1169-4816-ae18-cf7b6594fdf7" providerId="ADAL" clId="{7CDF69CA-508F-4601-8269-8BC67DC34512}" dt="2023-03-07T13:55:31.061" v="97" actId="5793"/>
        <pc:sldMkLst>
          <pc:docMk/>
          <pc:sldMk cId="1694797854" sldId="266"/>
        </pc:sldMkLst>
        <pc:spChg chg="mod">
          <ac:chgData name="Hannah Watson" userId="f72bc5f7-1169-4816-ae18-cf7b6594fdf7" providerId="ADAL" clId="{7CDF69CA-508F-4601-8269-8BC67DC34512}" dt="2023-03-07T13:54:50.231" v="33" actId="403"/>
          <ac:spMkLst>
            <pc:docMk/>
            <pc:sldMk cId="1694797854" sldId="266"/>
            <ac:spMk id="4" creationId="{F001DBDC-7769-4C33-B642-1E67510F85C6}"/>
          </ac:spMkLst>
        </pc:spChg>
        <pc:spChg chg="mod">
          <ac:chgData name="Hannah Watson" userId="f72bc5f7-1169-4816-ae18-cf7b6594fdf7" providerId="ADAL" clId="{7CDF69CA-508F-4601-8269-8BC67DC34512}" dt="2023-03-07T13:55:31.061" v="97" actId="5793"/>
          <ac:spMkLst>
            <pc:docMk/>
            <pc:sldMk cId="1694797854" sldId="266"/>
            <ac:spMk id="5" creationId="{CCA9F03C-9E89-42CE-8F2C-E525AF71ECB2}"/>
          </ac:spMkLst>
        </pc:spChg>
      </pc:sldChg>
      <pc:sldChg chg="addSp delSp modSp mod modAnim">
        <pc:chgData name="Hannah Watson" userId="f72bc5f7-1169-4816-ae18-cf7b6594fdf7" providerId="ADAL" clId="{7CDF69CA-508F-4601-8269-8BC67DC34512}" dt="2023-03-10T12:09:47.591" v="2556" actId="20577"/>
        <pc:sldMkLst>
          <pc:docMk/>
          <pc:sldMk cId="2159522989" sldId="267"/>
        </pc:sldMkLst>
        <pc:spChg chg="del">
          <ac:chgData name="Hannah Watson" userId="f72bc5f7-1169-4816-ae18-cf7b6594fdf7" providerId="ADAL" clId="{7CDF69CA-508F-4601-8269-8BC67DC34512}" dt="2023-03-07T14:13:44.031" v="733" actId="478"/>
          <ac:spMkLst>
            <pc:docMk/>
            <pc:sldMk cId="2159522989" sldId="267"/>
            <ac:spMk id="2" creationId="{8600D853-B70F-439D-8BED-B683B2A505E0}"/>
          </ac:spMkLst>
        </pc:spChg>
        <pc:spChg chg="mod">
          <ac:chgData name="Hannah Watson" userId="f72bc5f7-1169-4816-ae18-cf7b6594fdf7" providerId="ADAL" clId="{7CDF69CA-508F-4601-8269-8BC67DC34512}" dt="2023-03-10T12:09:47.591" v="2556" actId="20577"/>
          <ac:spMkLst>
            <pc:docMk/>
            <pc:sldMk cId="2159522989" sldId="267"/>
            <ac:spMk id="3" creationId="{C61D8F01-9C6E-4DFB-AEC7-7CBE16DA5BAF}"/>
          </ac:spMkLst>
        </pc:spChg>
        <pc:spChg chg="add del mod">
          <ac:chgData name="Hannah Watson" userId="f72bc5f7-1169-4816-ae18-cf7b6594fdf7" providerId="ADAL" clId="{7CDF69CA-508F-4601-8269-8BC67DC34512}" dt="2023-03-07T14:13:46.227" v="734" actId="478"/>
          <ac:spMkLst>
            <pc:docMk/>
            <pc:sldMk cId="2159522989" sldId="267"/>
            <ac:spMk id="5" creationId="{79E7E5AF-E1E9-B910-B77F-BC172A9B2A3D}"/>
          </ac:spMkLst>
        </pc:spChg>
        <pc:spChg chg="add del mod">
          <ac:chgData name="Hannah Watson" userId="f72bc5f7-1169-4816-ae18-cf7b6594fdf7" providerId="ADAL" clId="{7CDF69CA-508F-4601-8269-8BC67DC34512}" dt="2023-03-07T14:14:44.269" v="892"/>
          <ac:spMkLst>
            <pc:docMk/>
            <pc:sldMk cId="2159522989" sldId="267"/>
            <ac:spMk id="8" creationId="{697B8FD0-02FE-1FA7-EA8C-1589CBA98AF6}"/>
          </ac:spMkLst>
        </pc:spChg>
        <pc:picChg chg="del">
          <ac:chgData name="Hannah Watson" userId="f72bc5f7-1169-4816-ae18-cf7b6594fdf7" providerId="ADAL" clId="{7CDF69CA-508F-4601-8269-8BC67DC34512}" dt="2023-03-07T14:14:31.157" v="891" actId="478"/>
          <ac:picMkLst>
            <pc:docMk/>
            <pc:sldMk cId="2159522989" sldId="267"/>
            <ac:picMk id="6" creationId="{28E402D4-03DB-47B9-AD4D-DD3504A608B2}"/>
          </ac:picMkLst>
        </pc:picChg>
        <pc:picChg chg="add mod ord modCrop">
          <ac:chgData name="Hannah Watson" userId="f72bc5f7-1169-4816-ae18-cf7b6594fdf7" providerId="ADAL" clId="{7CDF69CA-508F-4601-8269-8BC67DC34512}" dt="2023-03-07T14:16:08.699" v="912" actId="732"/>
          <ac:picMkLst>
            <pc:docMk/>
            <pc:sldMk cId="2159522989" sldId="267"/>
            <ac:picMk id="10" creationId="{7D5679D4-43FA-CA30-9BAF-B54724AB34DF}"/>
          </ac:picMkLst>
        </pc:picChg>
        <pc:picChg chg="add mod ord">
          <ac:chgData name="Hannah Watson" userId="f72bc5f7-1169-4816-ae18-cf7b6594fdf7" providerId="ADAL" clId="{7CDF69CA-508F-4601-8269-8BC67DC34512}" dt="2023-03-07T14:16:02.164" v="910" actId="1076"/>
          <ac:picMkLst>
            <pc:docMk/>
            <pc:sldMk cId="2159522989" sldId="267"/>
            <ac:picMk id="15" creationId="{DCAE01CA-7BF0-2671-5683-84D3B24F2023}"/>
          </ac:picMkLst>
        </pc:picChg>
      </pc:sldChg>
      <pc:sldChg chg="addSp delSp modSp del mod">
        <pc:chgData name="Hannah Watson" userId="f72bc5f7-1169-4816-ae18-cf7b6594fdf7" providerId="ADAL" clId="{7CDF69CA-508F-4601-8269-8BC67DC34512}" dt="2023-03-07T14:34:10.177" v="2331" actId="2696"/>
        <pc:sldMkLst>
          <pc:docMk/>
          <pc:sldMk cId="4246155087" sldId="268"/>
        </pc:sldMkLst>
        <pc:spChg chg="add mod">
          <ac:chgData name="Hannah Watson" userId="f72bc5f7-1169-4816-ae18-cf7b6594fdf7" providerId="ADAL" clId="{7CDF69CA-508F-4601-8269-8BC67DC34512}" dt="2023-03-07T14:29:48.268" v="1600" actId="478"/>
          <ac:spMkLst>
            <pc:docMk/>
            <pc:sldMk cId="4246155087" sldId="268"/>
            <ac:spMk id="3" creationId="{FF250996-D882-FB19-3B64-36C8C7B0BF35}"/>
          </ac:spMkLst>
        </pc:spChg>
        <pc:picChg chg="del">
          <ac:chgData name="Hannah Watson" userId="f72bc5f7-1169-4816-ae18-cf7b6594fdf7" providerId="ADAL" clId="{7CDF69CA-508F-4601-8269-8BC67DC34512}" dt="2023-03-07T14:29:48.268" v="1600" actId="478"/>
          <ac:picMkLst>
            <pc:docMk/>
            <pc:sldMk cId="4246155087" sldId="268"/>
            <ac:picMk id="4" creationId="{19E86BCB-AC40-022A-7E33-E7E17756D7FF}"/>
          </ac:picMkLst>
        </pc:picChg>
      </pc:sldChg>
      <pc:sldChg chg="addSp delSp modSp add mod">
        <pc:chgData name="Hannah Watson" userId="f72bc5f7-1169-4816-ae18-cf7b6594fdf7" providerId="ADAL" clId="{7CDF69CA-508F-4601-8269-8BC67DC34512}" dt="2023-03-07T14:28:01.051" v="1564" actId="20577"/>
        <pc:sldMkLst>
          <pc:docMk/>
          <pc:sldMk cId="4129175124" sldId="269"/>
        </pc:sldMkLst>
        <pc:spChg chg="mod">
          <ac:chgData name="Hannah Watson" userId="f72bc5f7-1169-4816-ae18-cf7b6594fdf7" providerId="ADAL" clId="{7CDF69CA-508F-4601-8269-8BC67DC34512}" dt="2023-03-07T14:28:01.051" v="1564" actId="20577"/>
          <ac:spMkLst>
            <pc:docMk/>
            <pc:sldMk cId="4129175124" sldId="269"/>
            <ac:spMk id="3" creationId="{C61D8F01-9C6E-4DFB-AEC7-7CBE16DA5BAF}"/>
          </ac:spMkLst>
        </pc:spChg>
        <pc:spChg chg="add del mod">
          <ac:chgData name="Hannah Watson" userId="f72bc5f7-1169-4816-ae18-cf7b6594fdf7" providerId="ADAL" clId="{7CDF69CA-508F-4601-8269-8BC67DC34512}" dt="2023-03-07T14:22:02.800" v="1445" actId="478"/>
          <ac:spMkLst>
            <pc:docMk/>
            <pc:sldMk cId="4129175124" sldId="269"/>
            <ac:spMk id="4" creationId="{21E6041B-BC6D-0C2A-4967-93D4C01F6D60}"/>
          </ac:spMkLst>
        </pc:spChg>
        <pc:picChg chg="add mod ord modCrop">
          <ac:chgData name="Hannah Watson" userId="f72bc5f7-1169-4816-ae18-cf7b6594fdf7" providerId="ADAL" clId="{7CDF69CA-508F-4601-8269-8BC67DC34512}" dt="2023-03-07T14:23:04.474" v="1460" actId="1076"/>
          <ac:picMkLst>
            <pc:docMk/>
            <pc:sldMk cId="4129175124" sldId="269"/>
            <ac:picMk id="6" creationId="{F899A205-BA65-638E-4F29-BA314B5F0DC2}"/>
          </ac:picMkLst>
        </pc:picChg>
        <pc:picChg chg="del">
          <ac:chgData name="Hannah Watson" userId="f72bc5f7-1169-4816-ae18-cf7b6594fdf7" providerId="ADAL" clId="{7CDF69CA-508F-4601-8269-8BC67DC34512}" dt="2023-03-07T14:21:58.711" v="1442" actId="478"/>
          <ac:picMkLst>
            <pc:docMk/>
            <pc:sldMk cId="4129175124" sldId="269"/>
            <ac:picMk id="10" creationId="{7D5679D4-43FA-CA30-9BAF-B54724AB34DF}"/>
          </ac:picMkLst>
        </pc:picChg>
        <pc:picChg chg="del">
          <ac:chgData name="Hannah Watson" userId="f72bc5f7-1169-4816-ae18-cf7b6594fdf7" providerId="ADAL" clId="{7CDF69CA-508F-4601-8269-8BC67DC34512}" dt="2023-03-07T14:22:01.210" v="1444" actId="478"/>
          <ac:picMkLst>
            <pc:docMk/>
            <pc:sldMk cId="4129175124" sldId="269"/>
            <ac:picMk id="15" creationId="{DCAE01CA-7BF0-2671-5683-84D3B24F2023}"/>
          </ac:picMkLst>
        </pc:picChg>
      </pc:sldChg>
      <pc:sldChg chg="modSp add mod ord modAnim">
        <pc:chgData name="Hannah Watson" userId="f72bc5f7-1169-4816-ae18-cf7b6594fdf7" providerId="ADAL" clId="{7CDF69CA-508F-4601-8269-8BC67DC34512}" dt="2023-03-07T14:33:20.833" v="2327" actId="20577"/>
        <pc:sldMkLst>
          <pc:docMk/>
          <pc:sldMk cId="2448088889" sldId="270"/>
        </pc:sldMkLst>
        <pc:spChg chg="mod">
          <ac:chgData name="Hannah Watson" userId="f72bc5f7-1169-4816-ae18-cf7b6594fdf7" providerId="ADAL" clId="{7CDF69CA-508F-4601-8269-8BC67DC34512}" dt="2023-03-07T14:30:03.178" v="1618" actId="5793"/>
          <ac:spMkLst>
            <pc:docMk/>
            <pc:sldMk cId="2448088889" sldId="270"/>
            <ac:spMk id="8" creationId="{6819BA53-192C-4916-9429-EFBE0CBEC007}"/>
          </ac:spMkLst>
        </pc:spChg>
        <pc:spChg chg="mod">
          <ac:chgData name="Hannah Watson" userId="f72bc5f7-1169-4816-ae18-cf7b6594fdf7" providerId="ADAL" clId="{7CDF69CA-508F-4601-8269-8BC67DC34512}" dt="2023-03-07T14:33:20.833" v="2327" actId="20577"/>
          <ac:spMkLst>
            <pc:docMk/>
            <pc:sldMk cId="2448088889" sldId="270"/>
            <ac:spMk id="10" creationId="{73CAF8AD-F200-4954-881F-679B5648777C}"/>
          </ac:spMkLst>
        </pc:spChg>
      </pc:sldChg>
      <pc:sldChg chg="addSp delSp modSp add mod ord modAnim">
        <pc:chgData name="Hannah Watson" userId="f72bc5f7-1169-4816-ae18-cf7b6594fdf7" providerId="ADAL" clId="{7CDF69CA-508F-4601-8269-8BC67DC34512}" dt="2023-03-07T14:40:38.210" v="2537" actId="20577"/>
        <pc:sldMkLst>
          <pc:docMk/>
          <pc:sldMk cId="3526629467" sldId="271"/>
        </pc:sldMkLst>
        <pc:spChg chg="add del mod">
          <ac:chgData name="Hannah Watson" userId="f72bc5f7-1169-4816-ae18-cf7b6594fdf7" providerId="ADAL" clId="{7CDF69CA-508F-4601-8269-8BC67DC34512}" dt="2023-03-07T14:34:21.567" v="2333" actId="478"/>
          <ac:spMkLst>
            <pc:docMk/>
            <pc:sldMk cId="3526629467" sldId="271"/>
            <ac:spMk id="3" creationId="{49C600BE-9FED-A281-D23C-5EC0A6934E20}"/>
          </ac:spMkLst>
        </pc:spChg>
        <pc:spChg chg="del">
          <ac:chgData name="Hannah Watson" userId="f72bc5f7-1169-4816-ae18-cf7b6594fdf7" providerId="ADAL" clId="{7CDF69CA-508F-4601-8269-8BC67DC34512}" dt="2023-03-07T14:34:16.769" v="2332" actId="478"/>
          <ac:spMkLst>
            <pc:docMk/>
            <pc:sldMk cId="3526629467" sldId="271"/>
            <ac:spMk id="6" creationId="{BD494EC2-F331-3065-2926-3300B063D3AF}"/>
          </ac:spMkLst>
        </pc:spChg>
        <pc:spChg chg="add del mod">
          <ac:chgData name="Hannah Watson" userId="f72bc5f7-1169-4816-ae18-cf7b6594fdf7" providerId="ADAL" clId="{7CDF69CA-508F-4601-8269-8BC67DC34512}" dt="2023-03-07T14:34:29.247" v="2338" actId="478"/>
          <ac:spMkLst>
            <pc:docMk/>
            <pc:sldMk cId="3526629467" sldId="271"/>
            <ac:spMk id="7" creationId="{F4C1EFE9-12C5-BEE4-194A-BA2BF852562E}"/>
          </ac:spMkLst>
        </pc:spChg>
        <pc:spChg chg="del">
          <ac:chgData name="Hannah Watson" userId="f72bc5f7-1169-4816-ae18-cf7b6594fdf7" providerId="ADAL" clId="{7CDF69CA-508F-4601-8269-8BC67DC34512}" dt="2023-03-07T14:34:27.857" v="2337" actId="478"/>
          <ac:spMkLst>
            <pc:docMk/>
            <pc:sldMk cId="3526629467" sldId="271"/>
            <ac:spMk id="8" creationId="{6819BA53-192C-4916-9429-EFBE0CBEC007}"/>
          </ac:spMkLst>
        </pc:spChg>
        <pc:spChg chg="mod">
          <ac:chgData name="Hannah Watson" userId="f72bc5f7-1169-4816-ae18-cf7b6594fdf7" providerId="ADAL" clId="{7CDF69CA-508F-4601-8269-8BC67DC34512}" dt="2023-03-07T14:40:38.210" v="2537" actId="20577"/>
          <ac:spMkLst>
            <pc:docMk/>
            <pc:sldMk cId="3526629467" sldId="271"/>
            <ac:spMk id="11" creationId="{B2F00A88-479C-D0D4-ECB6-C257A883F147}"/>
          </ac:spMkLst>
        </pc:spChg>
        <pc:picChg chg="del mod">
          <ac:chgData name="Hannah Watson" userId="f72bc5f7-1169-4816-ae18-cf7b6594fdf7" providerId="ADAL" clId="{7CDF69CA-508F-4601-8269-8BC67DC34512}" dt="2023-03-07T14:34:32.257" v="2340" actId="478"/>
          <ac:picMkLst>
            <pc:docMk/>
            <pc:sldMk cId="3526629467" sldId="271"/>
            <ac:picMk id="5" creationId="{C33A2106-1904-C75C-2B7D-34E2EE5B88F0}"/>
          </ac:picMkLst>
        </pc:picChg>
        <pc:picChg chg="del">
          <ac:chgData name="Hannah Watson" userId="f72bc5f7-1169-4816-ae18-cf7b6594fdf7" providerId="ADAL" clId="{7CDF69CA-508F-4601-8269-8BC67DC34512}" dt="2023-03-07T14:34:22.559" v="2334" actId="478"/>
          <ac:picMkLst>
            <pc:docMk/>
            <pc:sldMk cId="3526629467" sldId="271"/>
            <ac:picMk id="9" creationId="{06C624EA-6610-E98B-E673-ABBED4386922}"/>
          </ac:picMkLst>
        </pc:picChg>
        <pc:picChg chg="add mod">
          <ac:chgData name="Hannah Watson" userId="f72bc5f7-1169-4816-ae18-cf7b6594fdf7" providerId="ADAL" clId="{7CDF69CA-508F-4601-8269-8BC67DC34512}" dt="2023-03-07T14:35:42.121" v="2502" actId="1076"/>
          <ac:picMkLst>
            <pc:docMk/>
            <pc:sldMk cId="3526629467" sldId="271"/>
            <ac:picMk id="15" creationId="{73099299-D316-4C59-A4E9-6C4FEDB823BF}"/>
          </ac:picMkLst>
        </pc:picChg>
      </pc:sldChg>
    </pc:docChg>
  </pc:docChgLst>
  <pc:docChgLst>
    <pc:chgData name="Hannah Watson" userId="S::hwatson@bmsworldmission.org::f72bc5f7-1169-4816-ae18-cf7b6594fdf7" providerId="AD" clId="Web-{D096CFD4-DD46-E1F7-85FB-22C0034E1383}"/>
    <pc:docChg chg="modSld">
      <pc:chgData name="Hannah Watson" userId="S::hwatson@bmsworldmission.org::f72bc5f7-1169-4816-ae18-cf7b6594fdf7" providerId="AD" clId="Web-{D096CFD4-DD46-E1F7-85FB-22C0034E1383}" dt="2023-03-07T16:58:13.277" v="16" actId="14100"/>
      <pc:docMkLst>
        <pc:docMk/>
      </pc:docMkLst>
      <pc:sldChg chg="modSp">
        <pc:chgData name="Hannah Watson" userId="S::hwatson@bmsworldmission.org::f72bc5f7-1169-4816-ae18-cf7b6594fdf7" providerId="AD" clId="Web-{D096CFD4-DD46-E1F7-85FB-22C0034E1383}" dt="2023-03-07T16:58:13.277" v="16" actId="14100"/>
        <pc:sldMkLst>
          <pc:docMk/>
          <pc:sldMk cId="2159522989" sldId="267"/>
        </pc:sldMkLst>
        <pc:spChg chg="mod">
          <ac:chgData name="Hannah Watson" userId="S::hwatson@bmsworldmission.org::f72bc5f7-1169-4816-ae18-cf7b6594fdf7" providerId="AD" clId="Web-{D096CFD4-DD46-E1F7-85FB-22C0034E1383}" dt="2023-03-07T16:58:13.277" v="16" actId="14100"/>
          <ac:spMkLst>
            <pc:docMk/>
            <pc:sldMk cId="2159522989" sldId="267"/>
            <ac:spMk id="3" creationId="{C61D8F01-9C6E-4DFB-AEC7-7CBE16DA5B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D0DB-0898-43E7-9DCA-BF8F302B5BBF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DE3-A205-4D7A-AB03-B764E6A6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8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/>
              <a:t>All text should be in Arial and no smaller than 24pt. Aim for no more than 33 words per slide. 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050" b="1">
                <a:solidFill>
                  <a:srgbClr val="6A3165"/>
                </a:solidFill>
              </a:rPr>
              <a:t>ALL THE TEXT AND IMAGES IN THIS TEMPLATE ARE PLACEHOLDER ONLY, PLEASE DELETE AS APPROPRIATE.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65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Bullet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Try four by five rule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Max four bullet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Five words in 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Fly in from left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Text and image? No problem!</a:t>
            </a:r>
            <a:br>
              <a:rPr lang="en-GB"/>
            </a:br>
            <a:r>
              <a:rPr lang="en-GB"/>
              <a:t>Add text in the text box and your image next to it</a:t>
            </a:r>
          </a:p>
          <a:p>
            <a:r>
              <a:rPr lang="en-GB"/>
              <a:t>Make sure to include the banner at the bottom by right clicking it and bringing it to the front</a:t>
            </a:r>
          </a:p>
          <a:p>
            <a:r>
              <a:rPr lang="en-GB"/>
              <a:t>Be sure that the image goes right to the top and bottom of the slide, this makes it look slick and professional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4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Text and image? No problem!</a:t>
            </a:r>
            <a:br>
              <a:rPr lang="en-GB"/>
            </a:br>
            <a:r>
              <a:rPr lang="en-GB"/>
              <a:t>Add text in the text box and your image next to it</a:t>
            </a:r>
          </a:p>
          <a:p>
            <a:r>
              <a:rPr lang="en-GB"/>
              <a:t>Make sure to include the banner at the bottom by right clicking it and bringing it to the front</a:t>
            </a:r>
          </a:p>
          <a:p>
            <a:r>
              <a:rPr lang="en-GB"/>
              <a:t>Be sure that the image goes right to the top and bottom of the slide, this makes it look slick and professional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90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>
                <a:solidFill>
                  <a:schemeClr val="bg1"/>
                </a:solidFill>
              </a:rPr>
              <a:t>Use full screen images! </a:t>
            </a:r>
            <a:br>
              <a:rPr lang="en-GB" b="1">
                <a:solidFill>
                  <a:schemeClr val="bg1"/>
                </a:solidFill>
              </a:rPr>
            </a:br>
            <a:r>
              <a:rPr lang="en-GB" b="0">
                <a:solidFill>
                  <a:schemeClr val="bg1"/>
                </a:solidFill>
              </a:rPr>
              <a:t>Use the banner at the bottom of the slide and make sure you bring it to the front by right clicking it.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98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/>
              <a:t>All text should be in Arial and no smaller than 24pt. Aim for no more than 33 words per slide. </a:t>
            </a:r>
          </a:p>
          <a:p>
            <a:pPr marL="0" indent="0">
              <a:buNone/>
            </a:pPr>
            <a:endParaRPr lang="en-US" sz="1200"/>
          </a:p>
          <a:p>
            <a:pPr marL="0" indent="0">
              <a:buNone/>
            </a:pPr>
            <a:r>
              <a:rPr lang="en-US" sz="1050" b="1">
                <a:solidFill>
                  <a:srgbClr val="6A3165"/>
                </a:solidFill>
              </a:rPr>
              <a:t>ALL THE TEXT AND IMAGES IN THIS TEMPLATE ARE PLACEHOLDER ONLY, PLEASE DELETE AS APPROPRIATE.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07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Bullet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Try four by five rule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Max four bullet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Five words in 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Fly in from left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11DE3-A205-4D7A-AB03-B764E6A680C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8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1C4E8E-27AF-4690-96ED-EA948C44A8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95394"/>
            <a:ext cx="9144000" cy="848106"/>
          </a:xfrm>
          <a:prstGeom prst="rect">
            <a:avLst/>
          </a:prstGeom>
        </p:spPr>
      </p:pic>
      <p:pic>
        <p:nvPicPr>
          <p:cNvPr id="3" name="Picture 2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925707B1-D285-40B6-A558-B1B0224DD5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004" y="1528891"/>
            <a:ext cx="1307992" cy="208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19182"/>
            <a:ext cx="8415006" cy="7647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5007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33043"/>
            <a:ext cx="8415006" cy="5734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D51A6F-ABEA-4D4F-A9E0-B01308486DDF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EEACDF2-56C6-47D0-9970-65F36362D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1" name="Picture 1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DBA7BF9-25AE-43D5-959F-FBB0819464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860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2900"/>
            <a:ext cx="771985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5007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415007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9051"/>
            <a:ext cx="2133600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04F27C-B5AE-5C46-8865-125C4EA7EC9E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29051"/>
            <a:ext cx="2895600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29051"/>
            <a:ext cx="2319007" cy="2094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289F96-14F8-084C-8B90-A173B73188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65F3D69-10D1-4E11-B871-4F8F9B6B9E5B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2CD5E4A-96D7-4163-8C9C-576023586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3" name="Picture 1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103A9B0-1248-4BF4-A96B-4DADB9AA1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085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2900"/>
            <a:ext cx="771985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5007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A9DAB-9569-46DD-8AFD-7E639B6D7DA9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183A6B-C141-4939-B1FE-549B5B9D1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8" name="Picture 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AC43A8A-28D0-408D-BD35-C34F947698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67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87897DD-EF96-460F-BBF8-B5DD7D116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18F831-613C-4E7E-A8A5-9AAC6DF31030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09CC612-1223-4D9F-A156-62273AD73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0" name="Picture 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8004416-F6AD-4C8D-9BA7-704FE5BD3D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20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5E76F1-16C0-4850-8B38-8C031675BE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94929"/>
            <a:ext cx="9144000" cy="8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0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2" r:id="rId4"/>
    <p:sldLayoutId id="214748365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5007C"/>
        </a:buClr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5007C"/>
        </a:buClr>
        <a:buSzPct val="100000"/>
        <a:buFont typeface="Arial" panose="020B0604020202020204" pitchFamily="34" charset="0"/>
        <a:buChar char="○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5007C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3BA217-E8C5-43C2-975C-31407C81F6B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95394"/>
            <a:ext cx="9144000" cy="8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4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1DBDC-7769-4C33-B642-1E67510F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704907"/>
            <a:ext cx="8415006" cy="682389"/>
          </a:xfrm>
        </p:spPr>
        <p:txBody>
          <a:bodyPr/>
          <a:lstStyle/>
          <a:p>
            <a:r>
              <a:rPr lang="en-GB"/>
              <a:t>SHARING THE GOSPEL IN THAILAND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CA9F03C-9E89-42CE-8F2C-E525AF71E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959345"/>
            <a:ext cx="8066762" cy="573443"/>
          </a:xfrm>
        </p:spPr>
        <p:txBody>
          <a:bodyPr/>
          <a:lstStyle/>
          <a:p>
            <a:r>
              <a:rPr lang="en-GB"/>
              <a:t>Pray for evangelism work this Easter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C1C22E-7AF2-4200-B4B1-C9E9796804E9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C772694-5164-4559-A85A-EE47E8EE6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3" name="Picture 1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9977E18-C478-4CFA-A0CB-51ED54A005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C1392-50E1-4214-84DF-B8DA67C086F5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8FD0F07-E5FD-4B98-99BA-7456DD65C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6" name="Picture 1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8018576-DAEB-4270-A418-DB15C773C32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79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819BA53-192C-4916-9429-EFBE0CBE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YOU IMAGINE A LIFE LIVED</a:t>
            </a:r>
            <a:br>
              <a:rPr lang="en-US"/>
            </a:br>
            <a:r>
              <a:rPr lang="en-US"/>
              <a:t>WITHOUT HOPE?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CAF8AD-F200-4954-881F-679B5648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510"/>
            <a:ext cx="8415007" cy="3394472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GB" sz="2000"/>
              <a:t>One where difficult things happened…</a:t>
            </a:r>
            <a:br>
              <a:rPr lang="en-GB" sz="2000"/>
            </a:br>
            <a:r>
              <a:rPr lang="en-GB" sz="2000"/>
              <a:t>- relationships breaking down</a:t>
            </a:r>
            <a:br>
              <a:rPr lang="en-GB" sz="2000"/>
            </a:br>
            <a:r>
              <a:rPr lang="en-GB" sz="2000"/>
              <a:t>- dreams going unfulfilled</a:t>
            </a:r>
            <a:br>
              <a:rPr lang="en-GB" sz="2000"/>
            </a:br>
            <a:r>
              <a:rPr lang="en-GB" sz="2000"/>
              <a:t>- disappointment after disappointment</a:t>
            </a:r>
            <a:br>
              <a:rPr lang="en-GB" sz="2000"/>
            </a:br>
            <a:r>
              <a:rPr lang="en-GB" sz="2000"/>
              <a:t>…and you had no framework to understand why? </a:t>
            </a:r>
            <a:br>
              <a:rPr lang="en-GB" sz="2000"/>
            </a:br>
            <a:endParaRPr lang="en-GB" sz="2000"/>
          </a:p>
          <a:p>
            <a:pPr marL="0" indent="0">
              <a:buNone/>
            </a:pPr>
            <a:r>
              <a:rPr lang="en-GB" sz="2000"/>
              <a:t>And no reason to believe that things could ever get better...</a:t>
            </a:r>
            <a:endParaRPr lang="en-US" sz="1400" b="1">
              <a:solidFill>
                <a:srgbClr val="6A3165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17A102-5C52-4E40-BC37-00AB1B95DE9B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C917630-5D5F-4AB7-8336-D084C70D4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3" name="Picture 1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3FB00FE-DB7E-4F28-B0C4-AEC2EDB94F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35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819BA53-192C-4916-9429-EFBE0CBE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7719850" cy="857250"/>
          </a:xfrm>
        </p:spPr>
        <p:txBody>
          <a:bodyPr/>
          <a:lstStyle/>
          <a:p>
            <a:r>
              <a:rPr lang="en-US"/>
              <a:t>THAT WAS THEW’S EXPERIENCE GROWING UP IN THAILAND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59F462-C041-420F-83D6-DD89FA196C17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365D112-6154-4DDA-BF59-C29EECA83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83AA215-2EB3-4FAF-96CC-C61E94141A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  <p:pic>
        <p:nvPicPr>
          <p:cNvPr id="5" name="Picture 4" descr="A picture containing tree, outdoor, person, grass&#10;&#10;Description automatically generated">
            <a:extLst>
              <a:ext uri="{FF2B5EF4-FFF2-40B4-BE49-F238E27FC236}">
                <a16:creationId xmlns:a16="http://schemas.microsoft.com/office/drawing/2014/main" id="{C33A2106-1904-C75C-2B7D-34E2EE5B88F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14" y="1490598"/>
            <a:ext cx="2674306" cy="269183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D494EC2-F331-3065-2926-3300B063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784" y="1648820"/>
            <a:ext cx="8415007" cy="3394472"/>
          </a:xfrm>
        </p:spPr>
        <p:txBody>
          <a:bodyPr/>
          <a:lstStyle/>
          <a:p>
            <a:pPr marL="0" indent="0">
              <a:buNone/>
            </a:pPr>
            <a:r>
              <a:rPr lang="en-GB" sz="2000"/>
              <a:t>Thew and his wife, Som</a:t>
            </a:r>
            <a:endParaRPr lang="en-US" sz="1400" b="1">
              <a:solidFill>
                <a:srgbClr val="6A3165"/>
              </a:solidFill>
            </a:endParaRPr>
          </a:p>
        </p:txBody>
      </p:sp>
      <p:pic>
        <p:nvPicPr>
          <p:cNvPr id="9" name="Graphic 8" descr="Line arrow: Counter-clockwise curve with solid fill">
            <a:extLst>
              <a:ext uri="{FF2B5EF4-FFF2-40B4-BE49-F238E27FC236}">
                <a16:creationId xmlns:a16="http://schemas.microsoft.com/office/drawing/2014/main" id="{06C624EA-6610-E98B-E673-ABBED43869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064209">
            <a:off x="5020846" y="1876180"/>
            <a:ext cx="650309" cy="65030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F00A88-479C-D0D4-ECB6-C257A883F147}"/>
              </a:ext>
            </a:extLst>
          </p:cNvPr>
          <p:cNvSpPr txBox="1">
            <a:spLocks/>
          </p:cNvSpPr>
          <p:nvPr/>
        </p:nvSpPr>
        <p:spPr>
          <a:xfrm>
            <a:off x="457200" y="2297906"/>
            <a:ext cx="4822520" cy="339447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SzPct val="100000"/>
              <a:buFont typeface="Arial" panose="020B0604020202020204" pitchFamily="34" charset="0"/>
              <a:buChar char="○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/>
              <a:t>Thew’s parents split up when he was little, and he grew up with a lot of anger and sadness.</a:t>
            </a:r>
            <a:endParaRPr lang="en-GB" sz="2000" b="1">
              <a:solidFill>
                <a:srgbClr val="6A3165"/>
              </a:solidFill>
            </a:endParaRPr>
          </a:p>
          <a:p>
            <a:pPr marL="0" indent="0">
              <a:buNone/>
            </a:pPr>
            <a:r>
              <a:rPr lang="en-GB" sz="2000"/>
              <a:t>Making merits in the Buddhist temple brought temporary satisfaction but didn’t fill the hole in Thew’s heart.</a:t>
            </a:r>
            <a:endParaRPr lang="en-US" sz="2000" b="1">
              <a:solidFill>
                <a:srgbClr val="6A3165"/>
              </a:solidFill>
            </a:endParaRPr>
          </a:p>
          <a:p>
            <a:pPr marL="0" indent="0">
              <a:buNone/>
            </a:pPr>
            <a:endParaRPr lang="en-US" sz="1100" b="1">
              <a:solidFill>
                <a:srgbClr val="6A3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8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group of people holding a sign&#10;&#10;Description automatically generated with low confidence">
            <a:extLst>
              <a:ext uri="{FF2B5EF4-FFF2-40B4-BE49-F238E27FC236}">
                <a16:creationId xmlns:a16="http://schemas.microsoft.com/office/drawing/2014/main" id="{DCAE01CA-7BF0-2671-5683-84D3B24F20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2357155"/>
            <a:ext cx="4038600" cy="2692400"/>
          </a:xfrm>
          <a:prstGeom prst="rect">
            <a:avLst/>
          </a:prstGeom>
        </p:spPr>
      </p:pic>
      <p:pic>
        <p:nvPicPr>
          <p:cNvPr id="10" name="Content Placeholder 9" descr="A group of people in a pool&#10;&#10;Description automatically generated">
            <a:extLst>
              <a:ext uri="{FF2B5EF4-FFF2-40B4-BE49-F238E27FC236}">
                <a16:creationId xmlns:a16="http://schemas.microsoft.com/office/drawing/2014/main" id="{7D5679D4-43FA-CA30-9BAF-B54724AB34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5400" y="0"/>
            <a:ext cx="4038600" cy="235715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8F01-9C6E-4DFB-AEC7-7CBE16DA5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647" y="482825"/>
            <a:ext cx="4477031" cy="4343093"/>
          </a:xfrm>
        </p:spPr>
        <p:txBody>
          <a:bodyPr lIns="91440" tIns="45720" rIns="91440" bIns="45720" anchor="t"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That’s why Thew and Som are so excited to have heard about the good news of Jesus, and the hope and lasting satisfaction it brings in a world that often feels messy</a:t>
            </a:r>
          </a:p>
          <a:p>
            <a:pPr marL="0" indent="0" algn="l" rtl="0" fontAlgn="base">
              <a:buNone/>
            </a:pPr>
            <a:endParaRPr lang="en-GB" sz="20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595959"/>
                </a:solidFill>
                <a:effectLst/>
                <a:cs typeface="Arial"/>
              </a:rPr>
              <a:t>They became Christians on </a:t>
            </a:r>
            <a:br>
              <a:rPr lang="en-GB" sz="2000" b="0" i="0" dirty="0">
                <a:solidFill>
                  <a:srgbClr val="595959"/>
                </a:solidFill>
                <a:effectLst/>
                <a:cs typeface="Arial"/>
              </a:rPr>
            </a:br>
            <a:r>
              <a:rPr lang="en-GB" sz="2000" b="0" i="0" dirty="0">
                <a:solidFill>
                  <a:srgbClr val="595959"/>
                </a:solidFill>
                <a:effectLst/>
                <a:cs typeface="Arial"/>
              </a:rPr>
              <a:t>Easter Sunday </a:t>
            </a:r>
            <a:r>
              <a:rPr lang="en-GB" sz="2000" dirty="0">
                <a:solidFill>
                  <a:srgbClr val="595959"/>
                </a:solidFill>
                <a:cs typeface="Arial"/>
              </a:rPr>
              <a:t>2022</a:t>
            </a:r>
            <a:r>
              <a:rPr lang="en-GB" sz="2000" b="0" i="0" dirty="0">
                <a:solidFill>
                  <a:srgbClr val="595959"/>
                </a:solidFill>
                <a:effectLst/>
                <a:cs typeface="Arial"/>
              </a:rPr>
              <a:t> and chose to dispose of their </a:t>
            </a:r>
            <a:r>
              <a:rPr lang="en-GB" sz="2000" dirty="0">
                <a:solidFill>
                  <a:srgbClr val="595959"/>
                </a:solidFill>
                <a:cs typeface="Arial"/>
              </a:rPr>
              <a:t>idols the same day</a:t>
            </a:r>
            <a:endParaRPr lang="en-GB" sz="2000" b="0" i="0" dirty="0">
              <a:solidFill>
                <a:srgbClr val="595959"/>
              </a:solidFill>
              <a:effectLst/>
              <a:cs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AF1199-8C43-4B90-A817-1C9C71A87E0E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4B087D7-44FD-4899-83CA-060864E4D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B7E95CC-3819-40F0-BB4B-77191FE331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952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F899A205-BA65-638E-4F29-BA314B5F0D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7265" y="0"/>
            <a:ext cx="5446735" cy="491646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8F01-9C6E-4DFB-AEC7-7CBE16DA5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576" y="695251"/>
            <a:ext cx="3046114" cy="1452446"/>
          </a:xfrm>
        </p:spPr>
        <p:txBody>
          <a:bodyPr/>
          <a:lstStyle/>
          <a:p>
            <a:pPr marL="0" indent="0" algn="l" rtl="0" fontAlgn="base">
              <a:buNone/>
            </a:pPr>
            <a:r>
              <a:rPr lang="en-GB" sz="2000">
                <a:solidFill>
                  <a:srgbClr val="595959"/>
                </a:solidFill>
                <a:latin typeface="Arial" panose="020B0604020202020204" pitchFamily="34" charset="0"/>
              </a:rPr>
              <a:t>This Easter, Thew and Som would love for others to also have the chance to hear the gospel message that transformed their lives…</a:t>
            </a:r>
            <a:endParaRPr lang="en-GB" sz="2000" b="0" i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GB" sz="1800" b="0" i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AF1199-8C43-4B90-A817-1C9C71A87E0E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4B087D7-44FD-4899-83CA-060864E4D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B7E95CC-3819-40F0-BB4B-77191FE331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91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A6FBAD14-6254-618A-4ECD-D8A375D12F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" t="-36" r="-61"/>
          <a:stretch/>
        </p:blipFill>
        <p:spPr>
          <a:xfrm>
            <a:off x="0" y="0"/>
            <a:ext cx="9148195" cy="50853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937E50-35AB-4589-B597-37F9B5209D3B}"/>
              </a:ext>
            </a:extLst>
          </p:cNvPr>
          <p:cNvSpPr txBox="1"/>
          <p:nvPr/>
        </p:nvSpPr>
        <p:spPr>
          <a:xfrm>
            <a:off x="6760829" y="2048916"/>
            <a:ext cx="24389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Could you help?</a:t>
            </a:r>
          </a:p>
          <a:p>
            <a:pPr algn="ctr"/>
            <a:r>
              <a:rPr lang="en-GB" sz="1400" b="1">
                <a:solidFill>
                  <a:schemeClr val="bg1"/>
                </a:solidFill>
              </a:rPr>
              <a:t>BMS World Mission workers Helen and Wit Boondeekhun are committed to bringing God’s love and light to communities in rural Thailand.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D7E6DF-0B9A-4BFC-9CF6-206C2030DC6D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D02CF56-3ABC-4873-93A2-1A68030B6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3" name="Picture 1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55FE7E0D-0C23-4F39-9774-ED43768011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438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819BA53-192C-4916-9429-EFBE0CBE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PLEASE PRAY…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CAF8AD-F200-4954-881F-679B5648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7521"/>
            <a:ext cx="7459249" cy="3394472"/>
          </a:xfrm>
        </p:spPr>
        <p:txBody>
          <a:bodyPr lIns="91440" tIns="45720" rIns="91440" bIns="45720" anchor="t"/>
          <a:lstStyle/>
          <a:p>
            <a:pPr fontAlgn="base"/>
            <a:r>
              <a:rPr lang="en-GB" sz="1800">
                <a:solidFill>
                  <a:srgbClr val="595959"/>
                </a:solidFill>
                <a:latin typeface="Arial" panose="020B0604020202020204" pitchFamily="34" charset="0"/>
              </a:rPr>
              <a:t>For Thew, Som and their young family, as they continue to delight in the hope they have and depend on God as their Father</a:t>
            </a:r>
          </a:p>
          <a:p>
            <a:pPr marL="0" indent="0" fontAlgn="base">
              <a:buNone/>
            </a:pPr>
            <a:endParaRPr lang="en-GB" sz="180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1800">
                <a:solidFill>
                  <a:srgbClr val="595959"/>
                </a:solidFill>
                <a:latin typeface="Arial" panose="020B0604020202020204" pitchFamily="34" charset="0"/>
              </a:rPr>
              <a:t>For God to bless the witness of Helen and Wit and to enable them to share the story of salvation with many others in their community</a:t>
            </a:r>
          </a:p>
          <a:p>
            <a:pPr fontAlgn="base"/>
            <a:endParaRPr lang="en-GB" sz="180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1800">
                <a:solidFill>
                  <a:srgbClr val="595959"/>
                </a:solidFill>
                <a:cs typeface="Arial"/>
              </a:rPr>
              <a:t>For God to work powerfully through Moses and Mary, a young Thai couple who have taken over leadership of Thew and Som’s church and who are being supported by BMS World Mission</a:t>
            </a:r>
          </a:p>
          <a:p>
            <a:pPr fontAlgn="base"/>
            <a:endParaRPr lang="en-GB" sz="180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pPr fontAlgn="base"/>
            <a:endParaRPr lang="en-GB" sz="180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17A102-5C52-4E40-BC37-00AB1B95DE9B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C917630-5D5F-4AB7-8336-D084C70D4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3" name="Picture 1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3FB00FE-DB7E-4F28-B0C4-AEC2EDB94F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808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259F462-C041-420F-83D6-DD89FA196C17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365D112-6154-4DDA-BF59-C29EECA83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295394"/>
              <a:ext cx="9144000" cy="848106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83AA215-2EB3-4FAF-96CC-C61E94141A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7574" y="0"/>
              <a:ext cx="673351" cy="1200150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2F00A88-479C-D0D4-ECB6-C257A883F147}"/>
              </a:ext>
            </a:extLst>
          </p:cNvPr>
          <p:cNvSpPr txBox="1">
            <a:spLocks/>
          </p:cNvSpPr>
          <p:nvPr/>
        </p:nvSpPr>
        <p:spPr>
          <a:xfrm>
            <a:off x="3254814" y="1890810"/>
            <a:ext cx="5398718" cy="33944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Arial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SzPct val="100000"/>
              <a:buFont typeface="Arial" panose="020B0604020202020204" pitchFamily="34" charset="0"/>
              <a:buChar char="○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5007C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/>
              <a:t>To find out more and to give towards</a:t>
            </a:r>
            <a:br>
              <a:rPr lang="en-GB" sz="2000"/>
            </a:br>
            <a:r>
              <a:rPr lang="en-GB" sz="2000"/>
              <a:t>evangelism work in Thailand today, head to </a:t>
            </a:r>
            <a:r>
              <a:rPr lang="en-GB" sz="2000" b="1"/>
              <a:t>www.bmsworldmission.org/thailandappeal</a:t>
            </a:r>
            <a:endParaRPr lang="en-US" sz="2000" b="1">
              <a:solidFill>
                <a:srgbClr val="6A3165"/>
              </a:solidFill>
            </a:endParaRPr>
          </a:p>
          <a:p>
            <a:pPr marL="0" indent="0">
              <a:buNone/>
            </a:pPr>
            <a:endParaRPr lang="en-US" sz="1100" b="1">
              <a:solidFill>
                <a:srgbClr val="6A3165"/>
              </a:solidFill>
            </a:endParaRPr>
          </a:p>
        </p:txBody>
      </p:sp>
      <p:pic>
        <p:nvPicPr>
          <p:cNvPr id="15" name="Picture 14" descr="A group of people standing together&#10;&#10;Description automatically generated with low confidence">
            <a:extLst>
              <a:ext uri="{FF2B5EF4-FFF2-40B4-BE49-F238E27FC236}">
                <a16:creationId xmlns:a16="http://schemas.microsoft.com/office/drawing/2014/main" id="{73099299-D316-4C59-A4E9-6C4FEDB823B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517" y="1414821"/>
            <a:ext cx="2509516" cy="190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MS widescreen PowerPoint template 2022" id="{59522C9E-C5A8-4411-BF4C-ECAE49CD49C2}" vid="{FCBE6405-018B-4042-9279-C1977E0901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DB725B14A0634986408BE87C8651A8" ma:contentTypeVersion="19" ma:contentTypeDescription="Create a new document." ma:contentTypeScope="" ma:versionID="56382fdba2ff0e69abb296d346d06955">
  <xsd:schema xmlns:xsd="http://www.w3.org/2001/XMLSchema" xmlns:xs="http://www.w3.org/2001/XMLSchema" xmlns:p="http://schemas.microsoft.com/office/2006/metadata/properties" xmlns:ns2="0bf8e561-faf8-47d1-9a4f-b313cdc94a3c" xmlns:ns3="0b7ae917-33e5-4d7d-9ba2-273177014d95" targetNamespace="http://schemas.microsoft.com/office/2006/metadata/properties" ma:root="true" ma:fieldsID="0d363b59c39d0cbef2828ce71be10c20" ns2:_="" ns3:_="">
    <xsd:import namespace="0bf8e561-faf8-47d1-9a4f-b313cdc94a3c"/>
    <xsd:import namespace="0b7ae917-33e5-4d7d-9ba2-273177014d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8e561-faf8-47d1-9a4f-b313cdc94a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d868f3b-47b8-424a-b4f4-0a072a9e1928}" ma:internalName="TaxCatchAll" ma:showField="CatchAllData" ma:web="0bf8e561-faf8-47d1-9a4f-b313cdc94a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ae917-33e5-4d7d-9ba2-273177014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57f31164-ab27-43e1-b3a7-22e5b811c3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8e561-faf8-47d1-9a4f-b313cdc94a3c" xsi:nil="true"/>
    <SharedWithUsers xmlns="0bf8e561-faf8-47d1-9a4f-b313cdc94a3c">
      <UserInfo>
        <DisplayName>Becky Hembery</DisplayName>
        <AccountId>87</AccountId>
        <AccountType/>
      </UserInfo>
    </SharedWithUsers>
    <_dlc_DocId xmlns="0bf8e561-faf8-47d1-9a4f-b313cdc94a3c">COMMS-1999689070-1769612</_dlc_DocId>
    <_dlc_DocIdUrl xmlns="0bf8e561-faf8-47d1-9a4f-b313cdc94a3c">
      <Url>https://bmsworldmission.sharepoint.com/sites/comms/_layouts/15/DocIdRedir.aspx?ID=COMMS-1999689070-1769612</Url>
      <Description>COMMS-1999689070-1769612</Description>
    </_dlc_DocIdUrl>
    <lcf76f155ced4ddcb4097134ff3c332f xmlns="0b7ae917-33e5-4d7d-9ba2-273177014d9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6C95741-42C7-4F8D-A8E2-2010FE037D0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1752ADE-B181-4ECD-A93E-7F41E1C5E8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A70A7-F067-44DF-8F58-A97C3291B932}">
  <ds:schemaRefs>
    <ds:schemaRef ds:uri="0b7ae917-33e5-4d7d-9ba2-273177014d95"/>
    <ds:schemaRef ds:uri="0bf8e561-faf8-47d1-9a4f-b313cdc94a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82CF791C-5378-49DB-BF4A-C4EA91D27C1D}">
  <ds:schemaRefs>
    <ds:schemaRef ds:uri="0b7ae917-33e5-4d7d-9ba2-273177014d95"/>
    <ds:schemaRef ds:uri="0bf8e561-faf8-47d1-9a4f-b313cdc94a3c"/>
    <ds:schemaRef ds:uri="6c606597-504d-42c1-b86b-0339c469402f"/>
    <ds:schemaRef ds:uri="72dcc95d-441e-48ea-b596-90e670778a9f"/>
    <ds:schemaRef ds:uri="fc5a6eb6-4c53-486d-ac6d-931fa7b328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BMS widescreen PowerPoint template 2022 HARVEST</Template>
  <TotalTime>0</TotalTime>
  <Words>609</Words>
  <Application>Microsoft Office PowerPoint</Application>
  <PresentationFormat>On-screen Show (16:9)</PresentationFormat>
  <Paragraphs>52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Content slides</vt:lpstr>
      <vt:lpstr>PowerPoint Presentation</vt:lpstr>
      <vt:lpstr>SHARING THE GOSPEL IN THAILAND</vt:lpstr>
      <vt:lpstr>CAN YOU IMAGINE A LIFE LIVED WITHOUT HOPE?</vt:lpstr>
      <vt:lpstr>THAT WAS THEW’S EXPERIENCE GROWING UP IN THAILAND</vt:lpstr>
      <vt:lpstr>PowerPoint Presentation</vt:lpstr>
      <vt:lpstr>PowerPoint Presentation</vt:lpstr>
      <vt:lpstr>PowerPoint Presentation</vt:lpstr>
      <vt:lpstr>PLEASE PRAY…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Watson</dc:creator>
  <cp:lastModifiedBy>Hannah Watson</cp:lastModifiedBy>
  <cp:revision>1</cp:revision>
  <dcterms:created xsi:type="dcterms:W3CDTF">2023-03-07T13:51:56Z</dcterms:created>
  <dcterms:modified xsi:type="dcterms:W3CDTF">2023-03-10T12:09:49Z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_dlc_DocIdItemGuid">
    <vt:lpwstr>a8c701cd-ad49-4f6c-a8e6-c33ae3f1c8c1</vt:lpwstr>
  </property>
  <property fmtid="{D5CDD505-2E9C-101B-9397-08002B2CF9AE}" pid="4" name="ContentTypeId">
    <vt:lpwstr>0x010100E1DB725B14A0634986408BE87C8651A8</vt:lpwstr>
  </property>
</Properties>
</file>