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74" r:id="rId6"/>
    <p:sldId id="258" r:id="rId7"/>
    <p:sldId id="285" r:id="rId8"/>
    <p:sldId id="276" r:id="rId9"/>
    <p:sldId id="277" r:id="rId10"/>
    <p:sldId id="278" r:id="rId11"/>
    <p:sldId id="257" r:id="rId12"/>
    <p:sldId id="275"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86" r:id="rId27"/>
    <p:sldId id="279" r:id="rId28"/>
    <p:sldId id="280" r:id="rId29"/>
    <p:sldId id="281" r:id="rId30"/>
    <p:sldId id="282" r:id="rId31"/>
    <p:sldId id="283" r:id="rId32"/>
    <p:sldId id="284"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y Fearon" initials="MF" lastIdx="3" clrIdx="0">
    <p:extLst>
      <p:ext uri="{19B8F6BF-5375-455C-9EA6-DF929625EA0E}">
        <p15:presenceInfo xmlns:p15="http://schemas.microsoft.com/office/powerpoint/2012/main" userId="S::mfearon@bmsworldmission.org::e59a8d36-2641-4e38-8e51-c02fb321623d" providerId="AD"/>
      </p:ext>
    </p:extLst>
  </p:cmAuthor>
  <p:cmAuthor id="2" name="Ruth Whiter" initials="RW" lastIdx="2" clrIdx="1">
    <p:extLst>
      <p:ext uri="{19B8F6BF-5375-455C-9EA6-DF929625EA0E}">
        <p15:presenceInfo xmlns:p15="http://schemas.microsoft.com/office/powerpoint/2012/main" userId="S::rwhiter@bmsworldmission.org::8d442707-7f68-41f6-9077-17dd094e3e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5240"/>
    <a:srgbClr val="E52334"/>
    <a:srgbClr val="480F49"/>
    <a:srgbClr val="6F186F"/>
    <a:srgbClr val="942093"/>
    <a:srgbClr val="F7AC1F"/>
    <a:srgbClr val="40B2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AA771-5B1C-4476-9F65-20A11788DCDD}" v="11" dt="2021-08-06T14:36:13.313"/>
    <p1510:client id="{A3C612C7-6E5B-6631-5A0E-ABEABB86D3C3}" v="13" dt="2021-08-06T14:44:24.886"/>
    <p1510:client id="{E2E0A951-05A1-2A46-A0B0-944C7D565A65}" v="37" dt="2021-08-06T15:16:53.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y Fearon" userId="e59a8d36-2641-4e38-8e51-c02fb321623d" providerId="ADAL" clId="{360AA771-5B1C-4476-9F65-20A11788DCDD}"/>
    <pc:docChg chg="custSel modSld">
      <pc:chgData name="Matty Fearon" userId="e59a8d36-2641-4e38-8e51-c02fb321623d" providerId="ADAL" clId="{360AA771-5B1C-4476-9F65-20A11788DCDD}" dt="2021-08-06T14:36:13.313" v="20"/>
      <pc:docMkLst>
        <pc:docMk/>
      </pc:docMkLst>
      <pc:sldChg chg="delSp modSp mod addCm delCm modCm">
        <pc:chgData name="Matty Fearon" userId="e59a8d36-2641-4e38-8e51-c02fb321623d" providerId="ADAL" clId="{360AA771-5B1C-4476-9F65-20A11788DCDD}" dt="2021-08-06T14:36:13.313" v="20"/>
        <pc:sldMkLst>
          <pc:docMk/>
          <pc:sldMk cId="3502024903" sldId="258"/>
        </pc:sldMkLst>
        <pc:spChg chg="mod">
          <ac:chgData name="Matty Fearon" userId="e59a8d36-2641-4e38-8e51-c02fb321623d" providerId="ADAL" clId="{360AA771-5B1C-4476-9F65-20A11788DCDD}" dt="2021-08-06T14:35:55.011" v="18" actId="20577"/>
          <ac:spMkLst>
            <pc:docMk/>
            <pc:sldMk cId="3502024903" sldId="258"/>
            <ac:spMk id="3" creationId="{F04D58B4-6838-493C-920A-B831DD16B92A}"/>
          </ac:spMkLst>
        </pc:spChg>
        <pc:picChg chg="del">
          <ac:chgData name="Matty Fearon" userId="e59a8d36-2641-4e38-8e51-c02fb321623d" providerId="ADAL" clId="{360AA771-5B1C-4476-9F65-20A11788DCDD}" dt="2021-08-06T14:07:55.938" v="0" actId="21"/>
          <ac:picMkLst>
            <pc:docMk/>
            <pc:sldMk cId="3502024903" sldId="258"/>
            <ac:picMk id="6" creationId="{5957AE4B-E3F7-EF45-A5C3-DDA5149469DC}"/>
          </ac:picMkLst>
        </pc:picChg>
      </pc:sldChg>
      <pc:sldChg chg="addCm modCm">
        <pc:chgData name="Matty Fearon" userId="e59a8d36-2641-4e38-8e51-c02fb321623d" providerId="ADAL" clId="{360AA771-5B1C-4476-9F65-20A11788DCDD}" dt="2021-08-06T14:11:16.341" v="2"/>
        <pc:sldMkLst>
          <pc:docMk/>
          <pc:sldMk cId="3616278319" sldId="285"/>
        </pc:sldMkLst>
      </pc:sldChg>
    </pc:docChg>
  </pc:docChgLst>
  <pc:docChgLst>
    <pc:chgData name="Ruth Whiter" userId="S::rwhiter@bmsworldmission.org::8d442707-7f68-41f6-9077-17dd094e3e3f" providerId="AD" clId="Web-{A3C612C7-6E5B-6631-5A0E-ABEABB86D3C3}"/>
    <pc:docChg chg="modSld">
      <pc:chgData name="Ruth Whiter" userId="S::rwhiter@bmsworldmission.org::8d442707-7f68-41f6-9077-17dd094e3e3f" providerId="AD" clId="Web-{A3C612C7-6E5B-6631-5A0E-ABEABB86D3C3}" dt="2021-08-06T14:44:11.260" v="7"/>
      <pc:docMkLst>
        <pc:docMk/>
      </pc:docMkLst>
      <pc:sldChg chg="modSp addCm">
        <pc:chgData name="Ruth Whiter" userId="S::rwhiter@bmsworldmission.org::8d442707-7f68-41f6-9077-17dd094e3e3f" providerId="AD" clId="Web-{A3C612C7-6E5B-6631-5A0E-ABEABB86D3C3}" dt="2021-08-06T14:44:11.260" v="7"/>
        <pc:sldMkLst>
          <pc:docMk/>
          <pc:sldMk cId="3502024903" sldId="258"/>
        </pc:sldMkLst>
        <pc:spChg chg="mod">
          <ac:chgData name="Ruth Whiter" userId="S::rwhiter@bmsworldmission.org::8d442707-7f68-41f6-9077-17dd094e3e3f" providerId="AD" clId="Web-{A3C612C7-6E5B-6631-5A0E-ABEABB86D3C3}" dt="2021-08-06T14:44:02.838" v="6" actId="20577"/>
          <ac:spMkLst>
            <pc:docMk/>
            <pc:sldMk cId="3502024903" sldId="258"/>
            <ac:spMk id="3" creationId="{F04D58B4-6838-493C-920A-B831DD16B92A}"/>
          </ac:spMkLst>
        </pc:spChg>
      </pc:sldChg>
      <pc:sldChg chg="modSp addCm">
        <pc:chgData name="Ruth Whiter" userId="S::rwhiter@bmsworldmission.org::8d442707-7f68-41f6-9077-17dd094e3e3f" providerId="AD" clId="Web-{A3C612C7-6E5B-6631-5A0E-ABEABB86D3C3}" dt="2021-08-06T14:43:54.119" v="2" actId="20577"/>
        <pc:sldMkLst>
          <pc:docMk/>
          <pc:sldMk cId="3616278319" sldId="285"/>
        </pc:sldMkLst>
        <pc:spChg chg="mod">
          <ac:chgData name="Ruth Whiter" userId="S::rwhiter@bmsworldmission.org::8d442707-7f68-41f6-9077-17dd094e3e3f" providerId="AD" clId="Web-{A3C612C7-6E5B-6631-5A0E-ABEABB86D3C3}" dt="2021-08-06T14:43:54.119" v="2" actId="20577"/>
          <ac:spMkLst>
            <pc:docMk/>
            <pc:sldMk cId="3616278319" sldId="285"/>
            <ac:spMk id="5" creationId="{12C44E65-434D-CB4B-A329-1B9383B684C4}"/>
          </ac:spMkLst>
        </pc:spChg>
      </pc:sldChg>
    </pc:docChg>
  </pc:docChgLst>
  <pc:docChgLst>
    <pc:chgData name="Ruth Whiter" userId="8d442707-7f68-41f6-9077-17dd094e3e3f" providerId="ADAL" clId="{E2E0A951-05A1-2A46-A0B0-944C7D565A65}"/>
    <pc:docChg chg="undo redo custSel modSld">
      <pc:chgData name="Ruth Whiter" userId="8d442707-7f68-41f6-9077-17dd094e3e3f" providerId="ADAL" clId="{E2E0A951-05A1-2A46-A0B0-944C7D565A65}" dt="2021-08-06T15:09:20.498" v="103" actId="2711"/>
      <pc:docMkLst>
        <pc:docMk/>
      </pc:docMkLst>
      <pc:sldChg chg="modSp mod">
        <pc:chgData name="Ruth Whiter" userId="8d442707-7f68-41f6-9077-17dd094e3e3f" providerId="ADAL" clId="{E2E0A951-05A1-2A46-A0B0-944C7D565A65}" dt="2021-08-06T15:01:54.728" v="49" actId="2711"/>
        <pc:sldMkLst>
          <pc:docMk/>
          <pc:sldMk cId="3436163409" sldId="257"/>
        </pc:sldMkLst>
        <pc:spChg chg="mod">
          <ac:chgData name="Ruth Whiter" userId="8d442707-7f68-41f6-9077-17dd094e3e3f" providerId="ADAL" clId="{E2E0A951-05A1-2A46-A0B0-944C7D565A65}" dt="2021-08-06T15:01:39.815" v="47" actId="2711"/>
          <ac:spMkLst>
            <pc:docMk/>
            <pc:sldMk cId="3436163409" sldId="257"/>
            <ac:spMk id="2" creationId="{B48FBF88-B07C-4DAC-8B03-97141A31C4A3}"/>
          </ac:spMkLst>
        </pc:spChg>
        <pc:spChg chg="mod">
          <ac:chgData name="Ruth Whiter" userId="8d442707-7f68-41f6-9077-17dd094e3e3f" providerId="ADAL" clId="{E2E0A951-05A1-2A46-A0B0-944C7D565A65}" dt="2021-08-06T15:01:54.728" v="49" actId="2711"/>
          <ac:spMkLst>
            <pc:docMk/>
            <pc:sldMk cId="3436163409" sldId="257"/>
            <ac:spMk id="3" creationId="{F04D58B4-6838-493C-920A-B831DD16B92A}"/>
          </ac:spMkLst>
        </pc:spChg>
      </pc:sldChg>
      <pc:sldChg chg="modSp mod delCm">
        <pc:chgData name="Ruth Whiter" userId="8d442707-7f68-41f6-9077-17dd094e3e3f" providerId="ADAL" clId="{E2E0A951-05A1-2A46-A0B0-944C7D565A65}" dt="2021-08-06T15:00:34.087" v="39" actId="27636"/>
        <pc:sldMkLst>
          <pc:docMk/>
          <pc:sldMk cId="3502024903" sldId="258"/>
        </pc:sldMkLst>
        <pc:spChg chg="mod">
          <ac:chgData name="Ruth Whiter" userId="8d442707-7f68-41f6-9077-17dd094e3e3f" providerId="ADAL" clId="{E2E0A951-05A1-2A46-A0B0-944C7D565A65}" dt="2021-08-06T15:00:20.118" v="37" actId="27636"/>
          <ac:spMkLst>
            <pc:docMk/>
            <pc:sldMk cId="3502024903" sldId="258"/>
            <ac:spMk id="2" creationId="{B48FBF88-B07C-4DAC-8B03-97141A31C4A3}"/>
          </ac:spMkLst>
        </pc:spChg>
        <pc:spChg chg="mod">
          <ac:chgData name="Ruth Whiter" userId="8d442707-7f68-41f6-9077-17dd094e3e3f" providerId="ADAL" clId="{E2E0A951-05A1-2A46-A0B0-944C7D565A65}" dt="2021-08-06T15:00:34.087" v="39" actId="27636"/>
          <ac:spMkLst>
            <pc:docMk/>
            <pc:sldMk cId="3502024903" sldId="258"/>
            <ac:spMk id="3" creationId="{F04D58B4-6838-493C-920A-B831DD16B92A}"/>
          </ac:spMkLst>
        </pc:spChg>
      </pc:sldChg>
      <pc:sldChg chg="modSp mod">
        <pc:chgData name="Ruth Whiter" userId="8d442707-7f68-41f6-9077-17dd094e3e3f" providerId="ADAL" clId="{E2E0A951-05A1-2A46-A0B0-944C7D565A65}" dt="2021-08-06T15:03:05.699" v="56" actId="2711"/>
        <pc:sldMkLst>
          <pc:docMk/>
          <pc:sldMk cId="2809010170" sldId="259"/>
        </pc:sldMkLst>
        <pc:spChg chg="mod">
          <ac:chgData name="Ruth Whiter" userId="8d442707-7f68-41f6-9077-17dd094e3e3f" providerId="ADAL" clId="{E2E0A951-05A1-2A46-A0B0-944C7D565A65}" dt="2021-08-06T15:02:50.241" v="54" actId="2711"/>
          <ac:spMkLst>
            <pc:docMk/>
            <pc:sldMk cId="2809010170" sldId="259"/>
            <ac:spMk id="2" creationId="{B48FBF88-B07C-4DAC-8B03-97141A31C4A3}"/>
          </ac:spMkLst>
        </pc:spChg>
        <pc:spChg chg="mod">
          <ac:chgData name="Ruth Whiter" userId="8d442707-7f68-41f6-9077-17dd094e3e3f" providerId="ADAL" clId="{E2E0A951-05A1-2A46-A0B0-944C7D565A65}" dt="2021-08-06T15:03:05.699" v="56" actId="2711"/>
          <ac:spMkLst>
            <pc:docMk/>
            <pc:sldMk cId="2809010170" sldId="259"/>
            <ac:spMk id="3" creationId="{F04D58B4-6838-493C-920A-B831DD16B92A}"/>
          </ac:spMkLst>
        </pc:spChg>
      </pc:sldChg>
      <pc:sldChg chg="modSp mod">
        <pc:chgData name="Ruth Whiter" userId="8d442707-7f68-41f6-9077-17dd094e3e3f" providerId="ADAL" clId="{E2E0A951-05A1-2A46-A0B0-944C7D565A65}" dt="2021-08-06T15:03:31.233" v="59" actId="2711"/>
        <pc:sldMkLst>
          <pc:docMk/>
          <pc:sldMk cId="4204845491" sldId="260"/>
        </pc:sldMkLst>
        <pc:spChg chg="mod">
          <ac:chgData name="Ruth Whiter" userId="8d442707-7f68-41f6-9077-17dd094e3e3f" providerId="ADAL" clId="{E2E0A951-05A1-2A46-A0B0-944C7D565A65}" dt="2021-08-06T15:03:16.531" v="57" actId="2711"/>
          <ac:spMkLst>
            <pc:docMk/>
            <pc:sldMk cId="4204845491" sldId="260"/>
            <ac:spMk id="2" creationId="{B48FBF88-B07C-4DAC-8B03-97141A31C4A3}"/>
          </ac:spMkLst>
        </pc:spChg>
        <pc:spChg chg="mod">
          <ac:chgData name="Ruth Whiter" userId="8d442707-7f68-41f6-9077-17dd094e3e3f" providerId="ADAL" clId="{E2E0A951-05A1-2A46-A0B0-944C7D565A65}" dt="2021-08-06T15:03:31.233" v="59" actId="2711"/>
          <ac:spMkLst>
            <pc:docMk/>
            <pc:sldMk cId="4204845491" sldId="260"/>
            <ac:spMk id="3" creationId="{F04D58B4-6838-493C-920A-B831DD16B92A}"/>
          </ac:spMkLst>
        </pc:spChg>
      </pc:sldChg>
      <pc:sldChg chg="modSp mod">
        <pc:chgData name="Ruth Whiter" userId="8d442707-7f68-41f6-9077-17dd094e3e3f" providerId="ADAL" clId="{E2E0A951-05A1-2A46-A0B0-944C7D565A65}" dt="2021-08-06T15:03:56.744" v="62" actId="2711"/>
        <pc:sldMkLst>
          <pc:docMk/>
          <pc:sldMk cId="2022951951" sldId="261"/>
        </pc:sldMkLst>
        <pc:spChg chg="mod">
          <ac:chgData name="Ruth Whiter" userId="8d442707-7f68-41f6-9077-17dd094e3e3f" providerId="ADAL" clId="{E2E0A951-05A1-2A46-A0B0-944C7D565A65}" dt="2021-08-06T15:03:43.315" v="60" actId="2711"/>
          <ac:spMkLst>
            <pc:docMk/>
            <pc:sldMk cId="2022951951" sldId="261"/>
            <ac:spMk id="2" creationId="{B48FBF88-B07C-4DAC-8B03-97141A31C4A3}"/>
          </ac:spMkLst>
        </pc:spChg>
        <pc:spChg chg="mod">
          <ac:chgData name="Ruth Whiter" userId="8d442707-7f68-41f6-9077-17dd094e3e3f" providerId="ADAL" clId="{E2E0A951-05A1-2A46-A0B0-944C7D565A65}" dt="2021-08-06T15:03:56.744" v="62" actId="2711"/>
          <ac:spMkLst>
            <pc:docMk/>
            <pc:sldMk cId="2022951951" sldId="261"/>
            <ac:spMk id="3" creationId="{F04D58B4-6838-493C-920A-B831DD16B92A}"/>
          </ac:spMkLst>
        </pc:spChg>
      </pc:sldChg>
      <pc:sldChg chg="modSp mod">
        <pc:chgData name="Ruth Whiter" userId="8d442707-7f68-41f6-9077-17dd094e3e3f" providerId="ADAL" clId="{E2E0A951-05A1-2A46-A0B0-944C7D565A65}" dt="2021-08-06T15:05:17.918" v="72" actId="404"/>
        <pc:sldMkLst>
          <pc:docMk/>
          <pc:sldMk cId="580820623" sldId="262"/>
        </pc:sldMkLst>
        <pc:spChg chg="mod">
          <ac:chgData name="Ruth Whiter" userId="8d442707-7f68-41f6-9077-17dd094e3e3f" providerId="ADAL" clId="{E2E0A951-05A1-2A46-A0B0-944C7D565A65}" dt="2021-08-06T15:04:07.979" v="63" actId="2711"/>
          <ac:spMkLst>
            <pc:docMk/>
            <pc:sldMk cId="580820623" sldId="262"/>
            <ac:spMk id="2" creationId="{B48FBF88-B07C-4DAC-8B03-97141A31C4A3}"/>
          </ac:spMkLst>
        </pc:spChg>
        <pc:spChg chg="mod">
          <ac:chgData name="Ruth Whiter" userId="8d442707-7f68-41f6-9077-17dd094e3e3f" providerId="ADAL" clId="{E2E0A951-05A1-2A46-A0B0-944C7D565A65}" dt="2021-08-06T15:05:17.918" v="72" actId="404"/>
          <ac:spMkLst>
            <pc:docMk/>
            <pc:sldMk cId="580820623" sldId="262"/>
            <ac:spMk id="3" creationId="{F04D58B4-6838-493C-920A-B831DD16B92A}"/>
          </ac:spMkLst>
        </pc:spChg>
      </pc:sldChg>
      <pc:sldChg chg="modSp mod">
        <pc:chgData name="Ruth Whiter" userId="8d442707-7f68-41f6-9077-17dd094e3e3f" providerId="ADAL" clId="{E2E0A951-05A1-2A46-A0B0-944C7D565A65}" dt="2021-08-06T15:04:49.541" v="68" actId="2711"/>
        <pc:sldMkLst>
          <pc:docMk/>
          <pc:sldMk cId="608736325" sldId="263"/>
        </pc:sldMkLst>
        <pc:spChg chg="mod">
          <ac:chgData name="Ruth Whiter" userId="8d442707-7f68-41f6-9077-17dd094e3e3f" providerId="ADAL" clId="{E2E0A951-05A1-2A46-A0B0-944C7D565A65}" dt="2021-08-06T15:04:36.172" v="66" actId="2711"/>
          <ac:spMkLst>
            <pc:docMk/>
            <pc:sldMk cId="608736325" sldId="263"/>
            <ac:spMk id="2" creationId="{B48FBF88-B07C-4DAC-8B03-97141A31C4A3}"/>
          </ac:spMkLst>
        </pc:spChg>
        <pc:spChg chg="mod">
          <ac:chgData name="Ruth Whiter" userId="8d442707-7f68-41f6-9077-17dd094e3e3f" providerId="ADAL" clId="{E2E0A951-05A1-2A46-A0B0-944C7D565A65}" dt="2021-08-06T15:04:49.541" v="68" actId="2711"/>
          <ac:spMkLst>
            <pc:docMk/>
            <pc:sldMk cId="608736325" sldId="263"/>
            <ac:spMk id="3" creationId="{F04D58B4-6838-493C-920A-B831DD16B92A}"/>
          </ac:spMkLst>
        </pc:spChg>
      </pc:sldChg>
      <pc:sldChg chg="modSp mod">
        <pc:chgData name="Ruth Whiter" userId="8d442707-7f68-41f6-9077-17dd094e3e3f" providerId="ADAL" clId="{E2E0A951-05A1-2A46-A0B0-944C7D565A65}" dt="2021-08-06T15:05:00.273" v="70" actId="404"/>
        <pc:sldMkLst>
          <pc:docMk/>
          <pc:sldMk cId="4286777380" sldId="264"/>
        </pc:sldMkLst>
        <pc:spChg chg="mod">
          <ac:chgData name="Ruth Whiter" userId="8d442707-7f68-41f6-9077-17dd094e3e3f" providerId="ADAL" clId="{E2E0A951-05A1-2A46-A0B0-944C7D565A65}" dt="2021-08-06T15:05:00.273" v="70" actId="404"/>
          <ac:spMkLst>
            <pc:docMk/>
            <pc:sldMk cId="4286777380" sldId="264"/>
            <ac:spMk id="2" creationId="{B48FBF88-B07C-4DAC-8B03-97141A31C4A3}"/>
          </ac:spMkLst>
        </pc:spChg>
      </pc:sldChg>
      <pc:sldChg chg="modSp mod">
        <pc:chgData name="Ruth Whiter" userId="8d442707-7f68-41f6-9077-17dd094e3e3f" providerId="ADAL" clId="{E2E0A951-05A1-2A46-A0B0-944C7D565A65}" dt="2021-08-06T15:05:35.801" v="74" actId="2711"/>
        <pc:sldMkLst>
          <pc:docMk/>
          <pc:sldMk cId="2749064544" sldId="265"/>
        </pc:sldMkLst>
        <pc:spChg chg="mod">
          <ac:chgData name="Ruth Whiter" userId="8d442707-7f68-41f6-9077-17dd094e3e3f" providerId="ADAL" clId="{E2E0A951-05A1-2A46-A0B0-944C7D565A65}" dt="2021-08-06T15:05:11.429" v="71" actId="2711"/>
          <ac:spMkLst>
            <pc:docMk/>
            <pc:sldMk cId="2749064544" sldId="265"/>
            <ac:spMk id="2" creationId="{B48FBF88-B07C-4DAC-8B03-97141A31C4A3}"/>
          </ac:spMkLst>
        </pc:spChg>
        <pc:spChg chg="mod">
          <ac:chgData name="Ruth Whiter" userId="8d442707-7f68-41f6-9077-17dd094e3e3f" providerId="ADAL" clId="{E2E0A951-05A1-2A46-A0B0-944C7D565A65}" dt="2021-08-06T15:05:35.801" v="74" actId="2711"/>
          <ac:spMkLst>
            <pc:docMk/>
            <pc:sldMk cId="2749064544" sldId="265"/>
            <ac:spMk id="3" creationId="{F04D58B4-6838-493C-920A-B831DD16B92A}"/>
          </ac:spMkLst>
        </pc:spChg>
      </pc:sldChg>
      <pc:sldChg chg="modSp mod">
        <pc:chgData name="Ruth Whiter" userId="8d442707-7f68-41f6-9077-17dd094e3e3f" providerId="ADAL" clId="{E2E0A951-05A1-2A46-A0B0-944C7D565A65}" dt="2021-08-06T15:05:59.561" v="77" actId="2711"/>
        <pc:sldMkLst>
          <pc:docMk/>
          <pc:sldMk cId="235815176" sldId="266"/>
        </pc:sldMkLst>
        <pc:spChg chg="mod">
          <ac:chgData name="Ruth Whiter" userId="8d442707-7f68-41f6-9077-17dd094e3e3f" providerId="ADAL" clId="{E2E0A951-05A1-2A46-A0B0-944C7D565A65}" dt="2021-08-06T15:05:45.485" v="75" actId="2711"/>
          <ac:spMkLst>
            <pc:docMk/>
            <pc:sldMk cId="235815176" sldId="266"/>
            <ac:spMk id="2" creationId="{B48FBF88-B07C-4DAC-8B03-97141A31C4A3}"/>
          </ac:spMkLst>
        </pc:spChg>
        <pc:spChg chg="mod">
          <ac:chgData name="Ruth Whiter" userId="8d442707-7f68-41f6-9077-17dd094e3e3f" providerId="ADAL" clId="{E2E0A951-05A1-2A46-A0B0-944C7D565A65}" dt="2021-08-06T15:05:59.561" v="77" actId="2711"/>
          <ac:spMkLst>
            <pc:docMk/>
            <pc:sldMk cId="235815176" sldId="266"/>
            <ac:spMk id="3" creationId="{F04D58B4-6838-493C-920A-B831DD16B92A}"/>
          </ac:spMkLst>
        </pc:spChg>
      </pc:sldChg>
      <pc:sldChg chg="modSp mod">
        <pc:chgData name="Ruth Whiter" userId="8d442707-7f68-41f6-9077-17dd094e3e3f" providerId="ADAL" clId="{E2E0A951-05A1-2A46-A0B0-944C7D565A65}" dt="2021-08-06T15:06:22.408" v="80" actId="2711"/>
        <pc:sldMkLst>
          <pc:docMk/>
          <pc:sldMk cId="3929763980" sldId="267"/>
        </pc:sldMkLst>
        <pc:spChg chg="mod">
          <ac:chgData name="Ruth Whiter" userId="8d442707-7f68-41f6-9077-17dd094e3e3f" providerId="ADAL" clId="{E2E0A951-05A1-2A46-A0B0-944C7D565A65}" dt="2021-08-06T15:06:08.428" v="78" actId="2711"/>
          <ac:spMkLst>
            <pc:docMk/>
            <pc:sldMk cId="3929763980" sldId="267"/>
            <ac:spMk id="2" creationId="{B48FBF88-B07C-4DAC-8B03-97141A31C4A3}"/>
          </ac:spMkLst>
        </pc:spChg>
        <pc:spChg chg="mod">
          <ac:chgData name="Ruth Whiter" userId="8d442707-7f68-41f6-9077-17dd094e3e3f" providerId="ADAL" clId="{E2E0A951-05A1-2A46-A0B0-944C7D565A65}" dt="2021-08-06T15:06:22.408" v="80" actId="2711"/>
          <ac:spMkLst>
            <pc:docMk/>
            <pc:sldMk cId="3929763980" sldId="267"/>
            <ac:spMk id="3" creationId="{F04D58B4-6838-493C-920A-B831DD16B92A}"/>
          </ac:spMkLst>
        </pc:spChg>
      </pc:sldChg>
      <pc:sldChg chg="modSp mod">
        <pc:chgData name="Ruth Whiter" userId="8d442707-7f68-41f6-9077-17dd094e3e3f" providerId="ADAL" clId="{E2E0A951-05A1-2A46-A0B0-944C7D565A65}" dt="2021-08-06T15:06:46.493" v="83" actId="2711"/>
        <pc:sldMkLst>
          <pc:docMk/>
          <pc:sldMk cId="4172297228" sldId="268"/>
        </pc:sldMkLst>
        <pc:spChg chg="mod">
          <ac:chgData name="Ruth Whiter" userId="8d442707-7f68-41f6-9077-17dd094e3e3f" providerId="ADAL" clId="{E2E0A951-05A1-2A46-A0B0-944C7D565A65}" dt="2021-08-06T15:06:31.856" v="81" actId="2711"/>
          <ac:spMkLst>
            <pc:docMk/>
            <pc:sldMk cId="4172297228" sldId="268"/>
            <ac:spMk id="2" creationId="{B48FBF88-B07C-4DAC-8B03-97141A31C4A3}"/>
          </ac:spMkLst>
        </pc:spChg>
        <pc:spChg chg="mod">
          <ac:chgData name="Ruth Whiter" userId="8d442707-7f68-41f6-9077-17dd094e3e3f" providerId="ADAL" clId="{E2E0A951-05A1-2A46-A0B0-944C7D565A65}" dt="2021-08-06T15:06:46.493" v="83" actId="2711"/>
          <ac:spMkLst>
            <pc:docMk/>
            <pc:sldMk cId="4172297228" sldId="268"/>
            <ac:spMk id="3" creationId="{F04D58B4-6838-493C-920A-B831DD16B92A}"/>
          </ac:spMkLst>
        </pc:spChg>
      </pc:sldChg>
      <pc:sldChg chg="modSp mod">
        <pc:chgData name="Ruth Whiter" userId="8d442707-7f68-41f6-9077-17dd094e3e3f" providerId="ADAL" clId="{E2E0A951-05A1-2A46-A0B0-944C7D565A65}" dt="2021-08-06T15:07:05.918" v="86" actId="2711"/>
        <pc:sldMkLst>
          <pc:docMk/>
          <pc:sldMk cId="737592116" sldId="269"/>
        </pc:sldMkLst>
        <pc:spChg chg="mod">
          <ac:chgData name="Ruth Whiter" userId="8d442707-7f68-41f6-9077-17dd094e3e3f" providerId="ADAL" clId="{E2E0A951-05A1-2A46-A0B0-944C7D565A65}" dt="2021-08-06T15:06:53.485" v="84" actId="2711"/>
          <ac:spMkLst>
            <pc:docMk/>
            <pc:sldMk cId="737592116" sldId="269"/>
            <ac:spMk id="2" creationId="{B48FBF88-B07C-4DAC-8B03-97141A31C4A3}"/>
          </ac:spMkLst>
        </pc:spChg>
        <pc:spChg chg="mod">
          <ac:chgData name="Ruth Whiter" userId="8d442707-7f68-41f6-9077-17dd094e3e3f" providerId="ADAL" clId="{E2E0A951-05A1-2A46-A0B0-944C7D565A65}" dt="2021-08-06T15:07:05.918" v="86" actId="2711"/>
          <ac:spMkLst>
            <pc:docMk/>
            <pc:sldMk cId="737592116" sldId="269"/>
            <ac:spMk id="3" creationId="{F04D58B4-6838-493C-920A-B831DD16B92A}"/>
          </ac:spMkLst>
        </pc:spChg>
      </pc:sldChg>
      <pc:sldChg chg="modSp mod">
        <pc:chgData name="Ruth Whiter" userId="8d442707-7f68-41f6-9077-17dd094e3e3f" providerId="ADAL" clId="{E2E0A951-05A1-2A46-A0B0-944C7D565A65}" dt="2021-08-06T15:07:25.295" v="89" actId="2711"/>
        <pc:sldMkLst>
          <pc:docMk/>
          <pc:sldMk cId="889989421" sldId="270"/>
        </pc:sldMkLst>
        <pc:spChg chg="mod">
          <ac:chgData name="Ruth Whiter" userId="8d442707-7f68-41f6-9077-17dd094e3e3f" providerId="ADAL" clId="{E2E0A951-05A1-2A46-A0B0-944C7D565A65}" dt="2021-08-06T15:07:13.548" v="87" actId="2711"/>
          <ac:spMkLst>
            <pc:docMk/>
            <pc:sldMk cId="889989421" sldId="270"/>
            <ac:spMk id="2" creationId="{B48FBF88-B07C-4DAC-8B03-97141A31C4A3}"/>
          </ac:spMkLst>
        </pc:spChg>
        <pc:spChg chg="mod">
          <ac:chgData name="Ruth Whiter" userId="8d442707-7f68-41f6-9077-17dd094e3e3f" providerId="ADAL" clId="{E2E0A951-05A1-2A46-A0B0-944C7D565A65}" dt="2021-08-06T15:07:25.295" v="89" actId="2711"/>
          <ac:spMkLst>
            <pc:docMk/>
            <pc:sldMk cId="889989421" sldId="270"/>
            <ac:spMk id="3" creationId="{F04D58B4-6838-493C-920A-B831DD16B92A}"/>
          </ac:spMkLst>
        </pc:spChg>
      </pc:sldChg>
      <pc:sldChg chg="modSp mod">
        <pc:chgData name="Ruth Whiter" userId="8d442707-7f68-41f6-9077-17dd094e3e3f" providerId="ADAL" clId="{E2E0A951-05A1-2A46-A0B0-944C7D565A65}" dt="2021-08-06T15:07:44.716" v="92" actId="2711"/>
        <pc:sldMkLst>
          <pc:docMk/>
          <pc:sldMk cId="3534642869" sldId="271"/>
        </pc:sldMkLst>
        <pc:spChg chg="mod">
          <ac:chgData name="Ruth Whiter" userId="8d442707-7f68-41f6-9077-17dd094e3e3f" providerId="ADAL" clId="{E2E0A951-05A1-2A46-A0B0-944C7D565A65}" dt="2021-08-06T15:07:32.314" v="90" actId="2711"/>
          <ac:spMkLst>
            <pc:docMk/>
            <pc:sldMk cId="3534642869" sldId="271"/>
            <ac:spMk id="2" creationId="{B48FBF88-B07C-4DAC-8B03-97141A31C4A3}"/>
          </ac:spMkLst>
        </pc:spChg>
        <pc:spChg chg="mod">
          <ac:chgData name="Ruth Whiter" userId="8d442707-7f68-41f6-9077-17dd094e3e3f" providerId="ADAL" clId="{E2E0A951-05A1-2A46-A0B0-944C7D565A65}" dt="2021-08-06T15:07:44.716" v="92" actId="2711"/>
          <ac:spMkLst>
            <pc:docMk/>
            <pc:sldMk cId="3534642869" sldId="271"/>
            <ac:spMk id="3" creationId="{F04D58B4-6838-493C-920A-B831DD16B92A}"/>
          </ac:spMkLst>
        </pc:spChg>
      </pc:sldChg>
      <pc:sldChg chg="modSp mod">
        <pc:chgData name="Ruth Whiter" userId="8d442707-7f68-41f6-9077-17dd094e3e3f" providerId="ADAL" clId="{E2E0A951-05A1-2A46-A0B0-944C7D565A65}" dt="2021-08-06T15:09:20.498" v="103" actId="2711"/>
        <pc:sldMkLst>
          <pc:docMk/>
          <pc:sldMk cId="2186869551" sldId="272"/>
        </pc:sldMkLst>
        <pc:spChg chg="mod">
          <ac:chgData name="Ruth Whiter" userId="8d442707-7f68-41f6-9077-17dd094e3e3f" providerId="ADAL" clId="{E2E0A951-05A1-2A46-A0B0-944C7D565A65}" dt="2021-08-06T15:09:03.347" v="101" actId="2711"/>
          <ac:spMkLst>
            <pc:docMk/>
            <pc:sldMk cId="2186869551" sldId="272"/>
            <ac:spMk id="2" creationId="{3E1A0B85-3FDC-460A-B9A8-0EC2592374C2}"/>
          </ac:spMkLst>
        </pc:spChg>
        <pc:spChg chg="mod">
          <ac:chgData name="Ruth Whiter" userId="8d442707-7f68-41f6-9077-17dd094e3e3f" providerId="ADAL" clId="{E2E0A951-05A1-2A46-A0B0-944C7D565A65}" dt="2021-08-06T15:09:20.498" v="103" actId="2711"/>
          <ac:spMkLst>
            <pc:docMk/>
            <pc:sldMk cId="2186869551" sldId="272"/>
            <ac:spMk id="3" creationId="{1652168F-A199-4F51-9767-668BB376BBD1}"/>
          </ac:spMkLst>
        </pc:spChg>
      </pc:sldChg>
      <pc:sldChg chg="modSp mod">
        <pc:chgData name="Ruth Whiter" userId="8d442707-7f68-41f6-9077-17dd094e3e3f" providerId="ADAL" clId="{E2E0A951-05A1-2A46-A0B0-944C7D565A65}" dt="2021-08-06T15:02:38.346" v="53" actId="2711"/>
        <pc:sldMkLst>
          <pc:docMk/>
          <pc:sldMk cId="497266985" sldId="275"/>
        </pc:sldMkLst>
        <pc:spChg chg="mod">
          <ac:chgData name="Ruth Whiter" userId="8d442707-7f68-41f6-9077-17dd094e3e3f" providerId="ADAL" clId="{E2E0A951-05A1-2A46-A0B0-944C7D565A65}" dt="2021-08-06T15:02:14.199" v="50" actId="2711"/>
          <ac:spMkLst>
            <pc:docMk/>
            <pc:sldMk cId="497266985" sldId="275"/>
            <ac:spMk id="2" creationId="{B48FBF88-B07C-4DAC-8B03-97141A31C4A3}"/>
          </ac:spMkLst>
        </pc:spChg>
        <pc:spChg chg="mod">
          <ac:chgData name="Ruth Whiter" userId="8d442707-7f68-41f6-9077-17dd094e3e3f" providerId="ADAL" clId="{E2E0A951-05A1-2A46-A0B0-944C7D565A65}" dt="2021-08-06T15:02:38.346" v="53" actId="2711"/>
          <ac:spMkLst>
            <pc:docMk/>
            <pc:sldMk cId="497266985" sldId="275"/>
            <ac:spMk id="3" creationId="{F04D58B4-6838-493C-920A-B831DD16B92A}"/>
          </ac:spMkLst>
        </pc:spChg>
      </pc:sldChg>
      <pc:sldChg chg="addSp delSp modSp mod delAnim modAnim">
        <pc:chgData name="Ruth Whiter" userId="8d442707-7f68-41f6-9077-17dd094e3e3f" providerId="ADAL" clId="{E2E0A951-05A1-2A46-A0B0-944C7D565A65}" dt="2021-08-03T11:32:27.237" v="31" actId="14100"/>
        <pc:sldMkLst>
          <pc:docMk/>
          <pc:sldMk cId="1498836260" sldId="276"/>
        </pc:sldMkLst>
        <pc:picChg chg="add mod">
          <ac:chgData name="Ruth Whiter" userId="8d442707-7f68-41f6-9077-17dd094e3e3f" providerId="ADAL" clId="{E2E0A951-05A1-2A46-A0B0-944C7D565A65}" dt="2021-08-03T11:32:27.237" v="31" actId="14100"/>
          <ac:picMkLst>
            <pc:docMk/>
            <pc:sldMk cId="1498836260" sldId="276"/>
            <ac:picMk id="2" creationId="{9427C622-A375-1D43-8B62-21480E869552}"/>
          </ac:picMkLst>
        </pc:picChg>
        <pc:picChg chg="add del mod">
          <ac:chgData name="Ruth Whiter" userId="8d442707-7f68-41f6-9077-17dd094e3e3f" providerId="ADAL" clId="{E2E0A951-05A1-2A46-A0B0-944C7D565A65}" dt="2021-08-03T11:31:30.004" v="27" actId="478"/>
          <ac:picMkLst>
            <pc:docMk/>
            <pc:sldMk cId="1498836260" sldId="276"/>
            <ac:picMk id="3" creationId="{11649FFB-CAC4-E246-85E0-5F215392326B}"/>
          </ac:picMkLst>
        </pc:picChg>
        <pc:picChg chg="del">
          <ac:chgData name="Ruth Whiter" userId="8d442707-7f68-41f6-9077-17dd094e3e3f" providerId="ADAL" clId="{E2E0A951-05A1-2A46-A0B0-944C7D565A65}" dt="2021-08-03T11:31:35.008" v="28" actId="478"/>
          <ac:picMkLst>
            <pc:docMk/>
            <pc:sldMk cId="1498836260" sldId="276"/>
            <ac:picMk id="15" creationId="{77874D55-9A1F-9C4E-85D3-F9BB8B55674F}"/>
          </ac:picMkLst>
        </pc:picChg>
      </pc:sldChg>
      <pc:sldChg chg="modSp mod">
        <pc:chgData name="Ruth Whiter" userId="8d442707-7f68-41f6-9077-17dd094e3e3f" providerId="ADAL" clId="{E2E0A951-05A1-2A46-A0B0-944C7D565A65}" dt="2021-08-03T11:14:15.315" v="6" actId="1038"/>
        <pc:sldMkLst>
          <pc:docMk/>
          <pc:sldMk cId="839034036" sldId="277"/>
        </pc:sldMkLst>
        <pc:spChg chg="mod">
          <ac:chgData name="Ruth Whiter" userId="8d442707-7f68-41f6-9077-17dd094e3e3f" providerId="ADAL" clId="{E2E0A951-05A1-2A46-A0B0-944C7D565A65}" dt="2021-08-03T11:14:15.315" v="6" actId="1038"/>
          <ac:spMkLst>
            <pc:docMk/>
            <pc:sldMk cId="839034036" sldId="277"/>
            <ac:spMk id="14" creationId="{D4C504FC-8151-BF4D-81E5-10E706885829}"/>
          </ac:spMkLst>
        </pc:spChg>
      </pc:sldChg>
      <pc:sldChg chg="modSp mod">
        <pc:chgData name="Ruth Whiter" userId="8d442707-7f68-41f6-9077-17dd094e3e3f" providerId="ADAL" clId="{E2E0A951-05A1-2A46-A0B0-944C7D565A65}" dt="2021-08-06T15:01:29.648" v="46" actId="2711"/>
        <pc:sldMkLst>
          <pc:docMk/>
          <pc:sldMk cId="2929936077" sldId="278"/>
        </pc:sldMkLst>
        <pc:spChg chg="mod">
          <ac:chgData name="Ruth Whiter" userId="8d442707-7f68-41f6-9077-17dd094e3e3f" providerId="ADAL" clId="{E2E0A951-05A1-2A46-A0B0-944C7D565A65}" dt="2021-08-06T15:01:29.648" v="46" actId="2711"/>
          <ac:spMkLst>
            <pc:docMk/>
            <pc:sldMk cId="2929936077" sldId="278"/>
            <ac:spMk id="2" creationId="{4B589403-D6A6-4682-BF7A-5A9D9457A438}"/>
          </ac:spMkLst>
        </pc:spChg>
      </pc:sldChg>
      <pc:sldChg chg="modSp mod">
        <pc:chgData name="Ruth Whiter" userId="8d442707-7f68-41f6-9077-17dd094e3e3f" providerId="ADAL" clId="{E2E0A951-05A1-2A46-A0B0-944C7D565A65}" dt="2021-08-06T15:08:14.366" v="95" actId="2711"/>
        <pc:sldMkLst>
          <pc:docMk/>
          <pc:sldMk cId="2815821714" sldId="279"/>
        </pc:sldMkLst>
        <pc:spChg chg="mod">
          <ac:chgData name="Ruth Whiter" userId="8d442707-7f68-41f6-9077-17dd094e3e3f" providerId="ADAL" clId="{E2E0A951-05A1-2A46-A0B0-944C7D565A65}" dt="2021-08-06T15:08:14.366" v="95" actId="2711"/>
          <ac:spMkLst>
            <pc:docMk/>
            <pc:sldMk cId="2815821714" sldId="279"/>
            <ac:spMk id="2" creationId="{4B589403-D6A6-4682-BF7A-5A9D9457A438}"/>
          </ac:spMkLst>
        </pc:spChg>
      </pc:sldChg>
      <pc:sldChg chg="modSp">
        <pc:chgData name="Ruth Whiter" userId="8d442707-7f68-41f6-9077-17dd094e3e3f" providerId="ADAL" clId="{E2E0A951-05A1-2A46-A0B0-944C7D565A65}" dt="2021-08-06T15:08:22.744" v="96" actId="2711"/>
        <pc:sldMkLst>
          <pc:docMk/>
          <pc:sldMk cId="1260633171" sldId="280"/>
        </pc:sldMkLst>
        <pc:spChg chg="mod">
          <ac:chgData name="Ruth Whiter" userId="8d442707-7f68-41f6-9077-17dd094e3e3f" providerId="ADAL" clId="{E2E0A951-05A1-2A46-A0B0-944C7D565A65}" dt="2021-08-06T15:08:22.744" v="96" actId="2711"/>
          <ac:spMkLst>
            <pc:docMk/>
            <pc:sldMk cId="1260633171" sldId="280"/>
            <ac:spMk id="3" creationId="{F04D58B4-6838-493C-920A-B831DD16B92A}"/>
          </ac:spMkLst>
        </pc:spChg>
      </pc:sldChg>
      <pc:sldChg chg="modSp">
        <pc:chgData name="Ruth Whiter" userId="8d442707-7f68-41f6-9077-17dd094e3e3f" providerId="ADAL" clId="{E2E0A951-05A1-2A46-A0B0-944C7D565A65}" dt="2021-08-06T15:08:30.661" v="97" actId="2711"/>
        <pc:sldMkLst>
          <pc:docMk/>
          <pc:sldMk cId="1348910010" sldId="281"/>
        </pc:sldMkLst>
        <pc:spChg chg="mod">
          <ac:chgData name="Ruth Whiter" userId="8d442707-7f68-41f6-9077-17dd094e3e3f" providerId="ADAL" clId="{E2E0A951-05A1-2A46-A0B0-944C7D565A65}" dt="2021-08-06T15:08:30.661" v="97" actId="2711"/>
          <ac:spMkLst>
            <pc:docMk/>
            <pc:sldMk cId="1348910010" sldId="281"/>
            <ac:spMk id="3" creationId="{F04D58B4-6838-493C-920A-B831DD16B92A}"/>
          </ac:spMkLst>
        </pc:spChg>
      </pc:sldChg>
      <pc:sldChg chg="modSp">
        <pc:chgData name="Ruth Whiter" userId="8d442707-7f68-41f6-9077-17dd094e3e3f" providerId="ADAL" clId="{E2E0A951-05A1-2A46-A0B0-944C7D565A65}" dt="2021-08-06T15:08:37.815" v="98" actId="2711"/>
        <pc:sldMkLst>
          <pc:docMk/>
          <pc:sldMk cId="2312466579" sldId="282"/>
        </pc:sldMkLst>
        <pc:spChg chg="mod">
          <ac:chgData name="Ruth Whiter" userId="8d442707-7f68-41f6-9077-17dd094e3e3f" providerId="ADAL" clId="{E2E0A951-05A1-2A46-A0B0-944C7D565A65}" dt="2021-08-06T15:08:37.815" v="98" actId="2711"/>
          <ac:spMkLst>
            <pc:docMk/>
            <pc:sldMk cId="2312466579" sldId="282"/>
            <ac:spMk id="3" creationId="{F04D58B4-6838-493C-920A-B831DD16B92A}"/>
          </ac:spMkLst>
        </pc:spChg>
      </pc:sldChg>
      <pc:sldChg chg="modSp">
        <pc:chgData name="Ruth Whiter" userId="8d442707-7f68-41f6-9077-17dd094e3e3f" providerId="ADAL" clId="{E2E0A951-05A1-2A46-A0B0-944C7D565A65}" dt="2021-08-06T15:08:45.272" v="99" actId="2711"/>
        <pc:sldMkLst>
          <pc:docMk/>
          <pc:sldMk cId="480598646" sldId="283"/>
        </pc:sldMkLst>
        <pc:spChg chg="mod">
          <ac:chgData name="Ruth Whiter" userId="8d442707-7f68-41f6-9077-17dd094e3e3f" providerId="ADAL" clId="{E2E0A951-05A1-2A46-A0B0-944C7D565A65}" dt="2021-08-06T15:08:45.272" v="99" actId="2711"/>
          <ac:spMkLst>
            <pc:docMk/>
            <pc:sldMk cId="480598646" sldId="283"/>
            <ac:spMk id="3" creationId="{F04D58B4-6838-493C-920A-B831DD16B92A}"/>
          </ac:spMkLst>
        </pc:spChg>
      </pc:sldChg>
      <pc:sldChg chg="modSp">
        <pc:chgData name="Ruth Whiter" userId="8d442707-7f68-41f6-9077-17dd094e3e3f" providerId="ADAL" clId="{E2E0A951-05A1-2A46-A0B0-944C7D565A65}" dt="2021-08-06T15:08:54.606" v="100" actId="2711"/>
        <pc:sldMkLst>
          <pc:docMk/>
          <pc:sldMk cId="2525087586" sldId="284"/>
        </pc:sldMkLst>
        <pc:spChg chg="mod">
          <ac:chgData name="Ruth Whiter" userId="8d442707-7f68-41f6-9077-17dd094e3e3f" providerId="ADAL" clId="{E2E0A951-05A1-2A46-A0B0-944C7D565A65}" dt="2021-08-06T15:08:54.606" v="100" actId="2711"/>
          <ac:spMkLst>
            <pc:docMk/>
            <pc:sldMk cId="2525087586" sldId="284"/>
            <ac:spMk id="3" creationId="{F04D58B4-6838-493C-920A-B831DD16B92A}"/>
          </ac:spMkLst>
        </pc:spChg>
      </pc:sldChg>
      <pc:sldChg chg="modSp mod delCm">
        <pc:chgData name="Ruth Whiter" userId="8d442707-7f68-41f6-9077-17dd094e3e3f" providerId="ADAL" clId="{E2E0A951-05A1-2A46-A0B0-944C7D565A65}" dt="2021-08-06T15:01:15.415" v="45" actId="2711"/>
        <pc:sldMkLst>
          <pc:docMk/>
          <pc:sldMk cId="3616278319" sldId="285"/>
        </pc:sldMkLst>
        <pc:spChg chg="mod">
          <ac:chgData name="Ruth Whiter" userId="8d442707-7f68-41f6-9077-17dd094e3e3f" providerId="ADAL" clId="{E2E0A951-05A1-2A46-A0B0-944C7D565A65}" dt="2021-08-06T15:00:50.815" v="42" actId="1076"/>
          <ac:spMkLst>
            <pc:docMk/>
            <pc:sldMk cId="3616278319" sldId="285"/>
            <ac:spMk id="2" creationId="{B48FBF88-B07C-4DAC-8B03-97141A31C4A3}"/>
          </ac:spMkLst>
        </pc:spChg>
        <pc:spChg chg="mod">
          <ac:chgData name="Ruth Whiter" userId="8d442707-7f68-41f6-9077-17dd094e3e3f" providerId="ADAL" clId="{E2E0A951-05A1-2A46-A0B0-944C7D565A65}" dt="2021-08-06T15:01:07.020" v="43" actId="2711"/>
          <ac:spMkLst>
            <pc:docMk/>
            <pc:sldMk cId="3616278319" sldId="285"/>
            <ac:spMk id="3" creationId="{F04D58B4-6838-493C-920A-B831DD16B92A}"/>
          </ac:spMkLst>
        </pc:spChg>
        <pc:spChg chg="mod">
          <ac:chgData name="Ruth Whiter" userId="8d442707-7f68-41f6-9077-17dd094e3e3f" providerId="ADAL" clId="{E2E0A951-05A1-2A46-A0B0-944C7D565A65}" dt="2021-08-06T15:01:15.415" v="45" actId="2711"/>
          <ac:spMkLst>
            <pc:docMk/>
            <pc:sldMk cId="3616278319" sldId="285"/>
            <ac:spMk id="5" creationId="{12C44E65-434D-CB4B-A329-1B9383B684C4}"/>
          </ac:spMkLst>
        </pc:spChg>
        <pc:spChg chg="mod">
          <ac:chgData name="Ruth Whiter" userId="8d442707-7f68-41f6-9077-17dd094e3e3f" providerId="ADAL" clId="{E2E0A951-05A1-2A46-A0B0-944C7D565A65}" dt="2021-08-06T15:01:11.979" v="44" actId="2711"/>
          <ac:spMkLst>
            <pc:docMk/>
            <pc:sldMk cId="3616278319" sldId="285"/>
            <ac:spMk id="11" creationId="{708DC1D0-26BA-B747-B006-EAAD81D9885F}"/>
          </ac:spMkLst>
        </pc:spChg>
      </pc:sldChg>
      <pc:sldChg chg="modSp mod setBg">
        <pc:chgData name="Ruth Whiter" userId="8d442707-7f68-41f6-9077-17dd094e3e3f" providerId="ADAL" clId="{E2E0A951-05A1-2A46-A0B0-944C7D565A65}" dt="2021-08-06T15:08:00.095" v="94" actId="2711"/>
        <pc:sldMkLst>
          <pc:docMk/>
          <pc:sldMk cId="1936463363" sldId="286"/>
        </pc:sldMkLst>
        <pc:spChg chg="mod">
          <ac:chgData name="Ruth Whiter" userId="8d442707-7f68-41f6-9077-17dd094e3e3f" providerId="ADAL" clId="{E2E0A951-05A1-2A46-A0B0-944C7D565A65}" dt="2021-08-06T15:07:53.135" v="93" actId="2711"/>
          <ac:spMkLst>
            <pc:docMk/>
            <pc:sldMk cId="1936463363" sldId="286"/>
            <ac:spMk id="2" creationId="{3E1A0B85-3FDC-460A-B9A8-0EC2592374C2}"/>
          </ac:spMkLst>
        </pc:spChg>
        <pc:spChg chg="mod">
          <ac:chgData name="Ruth Whiter" userId="8d442707-7f68-41f6-9077-17dd094e3e3f" providerId="ADAL" clId="{E2E0A951-05A1-2A46-A0B0-944C7D565A65}" dt="2021-08-06T15:08:00.095" v="94" actId="2711"/>
          <ac:spMkLst>
            <pc:docMk/>
            <pc:sldMk cId="1936463363" sldId="286"/>
            <ac:spMk id="3" creationId="{1652168F-A199-4F51-9767-668BB376BBD1}"/>
          </ac:spMkLst>
        </pc:spChg>
      </pc:sldChg>
    </pc:docChg>
  </pc:docChgLst>
  <pc:docChgLst>
    <pc:chgData name="Joshua Mutton" userId="7f8539db-88c8-428a-a1a5-48264cbee6d8" providerId="ADAL" clId="{B67C7154-B4A2-4F9E-B07E-0322332479EA}"/>
    <pc:docChg chg="modSld">
      <pc:chgData name="Joshua Mutton" userId="7f8539db-88c8-428a-a1a5-48264cbee6d8" providerId="ADAL" clId="{B67C7154-B4A2-4F9E-B07E-0322332479EA}" dt="2021-08-04T09:46:05.717" v="15" actId="20577"/>
      <pc:docMkLst>
        <pc:docMk/>
      </pc:docMkLst>
      <pc:sldChg chg="modSp">
        <pc:chgData name="Joshua Mutton" userId="7f8539db-88c8-428a-a1a5-48264cbee6d8" providerId="ADAL" clId="{B67C7154-B4A2-4F9E-B07E-0322332479EA}" dt="2021-08-04T09:46:05.717" v="15" actId="20577"/>
        <pc:sldMkLst>
          <pc:docMk/>
          <pc:sldMk cId="4204845491" sldId="260"/>
        </pc:sldMkLst>
        <pc:spChg chg="mod">
          <ac:chgData name="Joshua Mutton" userId="7f8539db-88c8-428a-a1a5-48264cbee6d8" providerId="ADAL" clId="{B67C7154-B4A2-4F9E-B07E-0322332479EA}" dt="2021-08-04T09:46:05.717" v="15" actId="20577"/>
          <ac:spMkLst>
            <pc:docMk/>
            <pc:sldMk cId="4204845491" sldId="260"/>
            <ac:spMk id="3" creationId="{F04D58B4-6838-493C-920A-B831DD16B92A}"/>
          </ac:spMkLst>
        </pc:spChg>
      </pc:sldChg>
      <pc:sldChg chg="modSp">
        <pc:chgData name="Joshua Mutton" userId="7f8539db-88c8-428a-a1a5-48264cbee6d8" providerId="ADAL" clId="{B67C7154-B4A2-4F9E-B07E-0322332479EA}" dt="2021-08-04T09:45:55.516" v="7" actId="20577"/>
        <pc:sldMkLst>
          <pc:docMk/>
          <pc:sldMk cId="4172297228" sldId="268"/>
        </pc:sldMkLst>
        <pc:spChg chg="mod">
          <ac:chgData name="Joshua Mutton" userId="7f8539db-88c8-428a-a1a5-48264cbee6d8" providerId="ADAL" clId="{B67C7154-B4A2-4F9E-B07E-0322332479EA}" dt="2021-08-04T09:45:55.516" v="7" actId="20577"/>
          <ac:spMkLst>
            <pc:docMk/>
            <pc:sldMk cId="4172297228" sldId="268"/>
            <ac:spMk id="3" creationId="{F04D58B4-6838-493C-920A-B831DD16B92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0B90-5CE7-4BAF-AEBE-6B92B42B7F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536D5A-9197-4931-A9C5-79C6D0766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1B13ED-67D3-47AC-AE82-611A5855490E}"/>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5" name="Footer Placeholder 4">
            <a:extLst>
              <a:ext uri="{FF2B5EF4-FFF2-40B4-BE49-F238E27FC236}">
                <a16:creationId xmlns:a16="http://schemas.microsoft.com/office/drawing/2014/main" id="{54F0C09E-982D-43C2-9BB7-5C5122900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7BCB9A-0DC2-439B-87A9-3802C484DFA9}"/>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39900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776A-9F5B-4C84-A825-F489D7A9FC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CF299C-E577-4E45-886E-9B37689536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8FE7D-4760-4666-AE24-932A6AA3426E}"/>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5" name="Footer Placeholder 4">
            <a:extLst>
              <a:ext uri="{FF2B5EF4-FFF2-40B4-BE49-F238E27FC236}">
                <a16:creationId xmlns:a16="http://schemas.microsoft.com/office/drawing/2014/main" id="{9B568EE2-4623-4A11-904D-FC94F5695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F4F-6269-48FD-9F02-FE469003C788}"/>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394769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21F75A-988B-4C6A-BF46-BF05F70BD9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C3298D-0E2F-4CD4-AFD5-A7014DC9FE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56BDFD-AF26-4209-A3DD-D858782F6B0D}"/>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5" name="Footer Placeholder 4">
            <a:extLst>
              <a:ext uri="{FF2B5EF4-FFF2-40B4-BE49-F238E27FC236}">
                <a16:creationId xmlns:a16="http://schemas.microsoft.com/office/drawing/2014/main" id="{311453C3-EBA0-4D6C-9CB2-24ACF8DFE2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FFAE9-A184-4CF2-AF62-8EF933485261}"/>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279118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2199-2400-4E89-86FF-38E95B47FE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A09887-B1E9-406B-9078-666FB3392D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F5D4BE-BE6D-41A9-A8EF-46DC6783FD6A}"/>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5" name="Footer Placeholder 4">
            <a:extLst>
              <a:ext uri="{FF2B5EF4-FFF2-40B4-BE49-F238E27FC236}">
                <a16:creationId xmlns:a16="http://schemas.microsoft.com/office/drawing/2014/main" id="{FD35C4A2-1062-4954-960E-A2FB86F97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E4465C-30DE-469A-B935-67E65F7D2C12}"/>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126714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C9E6-65F7-4249-B72D-7C0E817B7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12914E-C3AA-4853-BF53-ECB58152D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70D3-68DD-463A-B523-5932DF04CB41}"/>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5" name="Footer Placeholder 4">
            <a:extLst>
              <a:ext uri="{FF2B5EF4-FFF2-40B4-BE49-F238E27FC236}">
                <a16:creationId xmlns:a16="http://schemas.microsoft.com/office/drawing/2014/main" id="{0F8A8BD3-30C2-48F2-898A-9ABDE98D77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575DCC-814C-4F5C-A26C-76EFE2E50213}"/>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203642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28C5-51B2-4E01-BB26-010CADD80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F0606F-9F99-4EE2-AD55-EEB149C33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152A97-1BD0-4CB7-81A3-18EE30850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BD0B1D-0B83-4ECF-AECB-7880C761AF64}"/>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6" name="Footer Placeholder 5">
            <a:extLst>
              <a:ext uri="{FF2B5EF4-FFF2-40B4-BE49-F238E27FC236}">
                <a16:creationId xmlns:a16="http://schemas.microsoft.com/office/drawing/2014/main" id="{3DE6BCC8-AF77-44EE-89BD-A887A0E2E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8409F6-3848-4496-9471-298A82DBCAA1}"/>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427521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6619-F6EA-4BF5-B887-80C1DADF7F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F6108B-6531-4F46-9E01-CE98B464F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67397B-57B3-475E-8ED0-0D71651DB2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EBD876-FB08-43AC-BEE6-FD46136E1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F8186-7C85-4BC6-B37C-92ADD48654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FB5057-0F97-444E-ABE4-F2114B5DB0CD}"/>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8" name="Footer Placeholder 7">
            <a:extLst>
              <a:ext uri="{FF2B5EF4-FFF2-40B4-BE49-F238E27FC236}">
                <a16:creationId xmlns:a16="http://schemas.microsoft.com/office/drawing/2014/main" id="{F11D862E-E74A-4838-A4BD-D4A5F68D36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0D0147-1936-4299-A6B0-41310B75B158}"/>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274620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6F25-8183-4D56-8730-6C6755470B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4CED5F-F157-47B9-AD00-056E9EF08FDA}"/>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4" name="Footer Placeholder 3">
            <a:extLst>
              <a:ext uri="{FF2B5EF4-FFF2-40B4-BE49-F238E27FC236}">
                <a16:creationId xmlns:a16="http://schemas.microsoft.com/office/drawing/2014/main" id="{F24AC420-CA88-459D-94A5-C3144EE505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260FD3-720A-4E6C-BB96-9B18733E8433}"/>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56508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D49B7-A1B7-41FE-B22D-C966FED51E0B}"/>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3" name="Footer Placeholder 2">
            <a:extLst>
              <a:ext uri="{FF2B5EF4-FFF2-40B4-BE49-F238E27FC236}">
                <a16:creationId xmlns:a16="http://schemas.microsoft.com/office/drawing/2014/main" id="{D0C9CD5B-E57F-4872-A922-B323126F2B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256E6D-64A1-4DFE-A973-72403FE31617}"/>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15226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C251-887C-40BC-A11C-A7C399582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829B56-4832-4269-9CF8-1308BB3CC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B7DE4C-B218-4A0F-9178-1BDFF31B6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9BA01-5853-4740-82A5-3EB60BAD4182}"/>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6" name="Footer Placeholder 5">
            <a:extLst>
              <a:ext uri="{FF2B5EF4-FFF2-40B4-BE49-F238E27FC236}">
                <a16:creationId xmlns:a16="http://schemas.microsoft.com/office/drawing/2014/main" id="{F37A3FD8-509E-4B2F-926C-55E6249471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FA994D-693C-4BA5-9D69-D3A9CE95563D}"/>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95189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EB19-1A91-4EEE-B955-B16D65BB1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71AEED-730A-41E0-8709-3062A786A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BC8048-49B1-44C8-99A7-9A23FC998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5C368-F3D9-4BC4-8BD7-2859B617EA88}"/>
              </a:ext>
            </a:extLst>
          </p:cNvPr>
          <p:cNvSpPr>
            <a:spLocks noGrp="1"/>
          </p:cNvSpPr>
          <p:nvPr>
            <p:ph type="dt" sz="half" idx="10"/>
          </p:nvPr>
        </p:nvSpPr>
        <p:spPr/>
        <p:txBody>
          <a:bodyPr/>
          <a:lstStyle/>
          <a:p>
            <a:fld id="{23F275AD-DBDC-40C5-AC8E-5B8E7F56A249}" type="datetimeFigureOut">
              <a:rPr lang="en-GB" smtClean="0"/>
              <a:t>06/08/2021</a:t>
            </a:fld>
            <a:endParaRPr lang="en-GB"/>
          </a:p>
        </p:txBody>
      </p:sp>
      <p:sp>
        <p:nvSpPr>
          <p:cNvPr id="6" name="Footer Placeholder 5">
            <a:extLst>
              <a:ext uri="{FF2B5EF4-FFF2-40B4-BE49-F238E27FC236}">
                <a16:creationId xmlns:a16="http://schemas.microsoft.com/office/drawing/2014/main" id="{AA33A158-E62A-423C-A5FF-458CC81AA0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AC018A-E096-45FE-B400-3934EC73942B}"/>
              </a:ext>
            </a:extLst>
          </p:cNvPr>
          <p:cNvSpPr>
            <a:spLocks noGrp="1"/>
          </p:cNvSpPr>
          <p:nvPr>
            <p:ph type="sldNum" sz="quarter" idx="12"/>
          </p:nvPr>
        </p:nvSpPr>
        <p:spPr/>
        <p:txBody>
          <a:bodyPr/>
          <a:lstStyle/>
          <a:p>
            <a:fld id="{5F58B048-0A7C-4330-A2F0-CF0F1D66C85F}" type="slidenum">
              <a:rPr lang="en-GB" smtClean="0"/>
              <a:t>‹#›</a:t>
            </a:fld>
            <a:endParaRPr lang="en-GB"/>
          </a:p>
        </p:txBody>
      </p:sp>
    </p:spTree>
    <p:extLst>
      <p:ext uri="{BB962C8B-B14F-4D97-AF65-F5344CB8AC3E}">
        <p14:creationId xmlns:p14="http://schemas.microsoft.com/office/powerpoint/2010/main" val="214049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E8380E-125E-4794-8A26-51C8F6080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E94D58-B4D8-4EE3-A5E0-4894FFA06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D84B2-1C27-460E-A725-BDC4F9ADE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275AD-DBDC-40C5-AC8E-5B8E7F56A249}" type="datetimeFigureOut">
              <a:rPr lang="en-GB" smtClean="0"/>
              <a:t>06/08/2021</a:t>
            </a:fld>
            <a:endParaRPr lang="en-GB"/>
          </a:p>
        </p:txBody>
      </p:sp>
      <p:sp>
        <p:nvSpPr>
          <p:cNvPr id="5" name="Footer Placeholder 4">
            <a:extLst>
              <a:ext uri="{FF2B5EF4-FFF2-40B4-BE49-F238E27FC236}">
                <a16:creationId xmlns:a16="http://schemas.microsoft.com/office/drawing/2014/main" id="{F3FE2561-B75E-43A7-A6A5-5D09749CB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80E5D5-AB23-4C7B-B63D-A9F76CAE14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8B048-0A7C-4330-A2F0-CF0F1D66C85F}" type="slidenum">
              <a:rPr lang="en-GB" smtClean="0"/>
              <a:t>‹#›</a:t>
            </a:fld>
            <a:endParaRPr lang="en-GB"/>
          </a:p>
        </p:txBody>
      </p:sp>
    </p:spTree>
    <p:extLst>
      <p:ext uri="{BB962C8B-B14F-4D97-AF65-F5344CB8AC3E}">
        <p14:creationId xmlns:p14="http://schemas.microsoft.com/office/powerpoint/2010/main" val="8986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msworldmission.org/iwillstan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player.vimeo.com/video/578060417?app_id=12296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8C8C3F-385D-1D4F-B50E-E4445400BF5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35FDF242-9E9A-466A-8DD3-2D7529A8AF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8013" y="3912152"/>
            <a:ext cx="4495974" cy="2528911"/>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CDF83D29-4FF6-4B0F-B483-A9A3295EE1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
        <p:nvSpPr>
          <p:cNvPr id="15" name="TextBox 14">
            <a:extLst>
              <a:ext uri="{FF2B5EF4-FFF2-40B4-BE49-F238E27FC236}">
                <a16:creationId xmlns:a16="http://schemas.microsoft.com/office/drawing/2014/main" id="{E6AA7E89-B23F-314B-A963-49CED8527329}"/>
              </a:ext>
            </a:extLst>
          </p:cNvPr>
          <p:cNvSpPr txBox="1"/>
          <p:nvPr/>
        </p:nvSpPr>
        <p:spPr>
          <a:xfrm>
            <a:off x="118751" y="6210231"/>
            <a:ext cx="11780322" cy="461665"/>
          </a:xfrm>
          <a:prstGeom prst="rect">
            <a:avLst/>
          </a:prstGeom>
          <a:noFill/>
        </p:spPr>
        <p:txBody>
          <a:bodyPr wrap="square" rtlCol="0">
            <a:spAutoFit/>
          </a:bodyPr>
          <a:lstStyle/>
          <a:p>
            <a:pPr algn="ctr"/>
            <a:r>
              <a:rPr lang="en-GB" sz="2400">
                <a:solidFill>
                  <a:schemeClr val="bg1"/>
                </a:solidFill>
                <a:latin typeface="Avenir Light" panose="020B0402020203020204" pitchFamily="34" charset="77"/>
                <a:cs typeface="Arial" panose="020B0604020202020204" pitchFamily="34" charset="0"/>
              </a:rPr>
              <a:t>Support courageous Christians in hard places living the gospel no matter the cost</a:t>
            </a:r>
            <a:endParaRPr lang="en-US" sz="2400">
              <a:solidFill>
                <a:schemeClr val="bg1"/>
              </a:solidFill>
              <a:latin typeface="Avenir Light" panose="020B0402020203020204" pitchFamily="34" charset="77"/>
              <a:cs typeface="Arial" panose="020B0604020202020204" pitchFamily="34" charset="0"/>
            </a:endParaRPr>
          </a:p>
        </p:txBody>
      </p:sp>
    </p:spTree>
    <p:extLst>
      <p:ext uri="{BB962C8B-B14F-4D97-AF65-F5344CB8AC3E}">
        <p14:creationId xmlns:p14="http://schemas.microsoft.com/office/powerpoint/2010/main" val="351424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687720" y="46663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 4</a:t>
            </a: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
        <p:nvSpPr>
          <p:cNvPr id="11" name="Oval 10">
            <a:extLst>
              <a:ext uri="{FF2B5EF4-FFF2-40B4-BE49-F238E27FC236}">
                <a16:creationId xmlns:a16="http://schemas.microsoft.com/office/drawing/2014/main" id="{04A1637D-F30A-47EF-9C46-F1BEBC70BF1D}"/>
              </a:ext>
            </a:extLst>
          </p:cNvPr>
          <p:cNvSpPr/>
          <p:nvPr/>
        </p:nvSpPr>
        <p:spPr>
          <a:xfrm>
            <a:off x="8560127" y="3683612"/>
            <a:ext cx="4635500" cy="4698388"/>
          </a:xfrm>
          <a:prstGeom prst="ellipse">
            <a:avLst/>
          </a:prstGeom>
          <a:solidFill>
            <a:srgbClr val="40B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9650D16-21BF-4983-A941-85F24C92C4D9}"/>
              </a:ext>
            </a:extLst>
          </p:cNvPr>
          <p:cNvSpPr/>
          <p:nvPr/>
        </p:nvSpPr>
        <p:spPr>
          <a:xfrm>
            <a:off x="7137727" y="5015219"/>
            <a:ext cx="4635500" cy="1779587"/>
          </a:xfrm>
          <a:prstGeom prst="ellipse">
            <a:avLst/>
          </a:prstGeom>
          <a:solidFill>
            <a:srgbClr val="E52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con&#10;&#10;Description automatically generated">
            <a:extLst>
              <a:ext uri="{FF2B5EF4-FFF2-40B4-BE49-F238E27FC236}">
                <a16:creationId xmlns:a16="http://schemas.microsoft.com/office/drawing/2014/main" id="{92C581B2-E8CB-46A0-AEBE-BB91BFB30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99628">
            <a:off x="4331027" y="3753954"/>
            <a:ext cx="9321800" cy="4846018"/>
          </a:xfrm>
          <a:prstGeom prst="rect">
            <a:avLst/>
          </a:prstGeom>
        </p:spPr>
      </p:pic>
      <p:pic>
        <p:nvPicPr>
          <p:cNvPr id="10" name="Picture 9" descr="Logo, icon&#10;&#10;Description automatically generated">
            <a:extLst>
              <a:ext uri="{FF2B5EF4-FFF2-40B4-BE49-F238E27FC236}">
                <a16:creationId xmlns:a16="http://schemas.microsoft.com/office/drawing/2014/main" id="{925522E7-675C-4749-A809-20C13B672D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930270">
            <a:off x="6216557" y="1416352"/>
            <a:ext cx="8061610" cy="4534522"/>
          </a:xfrm>
          <a:prstGeom prst="rect">
            <a:avLst/>
          </a:prstGeom>
        </p:spPr>
      </p:pic>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687720" y="1825625"/>
            <a:ext cx="10399380" cy="4351338"/>
          </a:xfrm>
        </p:spPr>
        <p:txBody>
          <a:bodyPr>
            <a:normAutofit fontScale="25000" lnSpcReduction="20000"/>
          </a:bodyPr>
          <a:lstStyle/>
          <a:p>
            <a:pPr marL="0" lvl="0" indent="0">
              <a:lnSpc>
                <a:spcPct val="107000"/>
              </a:lnSpc>
              <a:buNone/>
            </a:pPr>
            <a:r>
              <a:rPr lang="en-GB" sz="16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…and which place has the smallest number of different religions?</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a) Vatican City</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b) Afghanistan</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c) Fiji</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d) Iraq</a:t>
            </a:r>
          </a:p>
          <a:p>
            <a:endParaRPr lang="en-GB" dirty="0"/>
          </a:p>
        </p:txBody>
      </p:sp>
    </p:spTree>
    <p:extLst>
      <p:ext uri="{BB962C8B-B14F-4D97-AF65-F5344CB8AC3E}">
        <p14:creationId xmlns:p14="http://schemas.microsoft.com/office/powerpoint/2010/main" val="42048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B288"/>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16041467">
            <a:off x="4051348" y="1762701"/>
            <a:ext cx="12192000" cy="7548682"/>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5</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10807700" cy="4351338"/>
          </a:xfrm>
        </p:spPr>
        <p:txBody>
          <a:bodyPr>
            <a:normAutofit fontScale="25000" lnSpcReduction="20000"/>
          </a:bodyPr>
          <a:lstStyle/>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 many countries, numbers of Christians are </a:t>
            </a:r>
            <a:b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expected to rise.</a:t>
            </a:r>
          </a:p>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But can you guess the region where the numbers of Christians are expected to fall?</a:t>
            </a:r>
          </a:p>
          <a:p>
            <a:pPr marL="0" lvl="0" indent="0">
              <a:lnSpc>
                <a:spcPct val="107000"/>
              </a:lnSpc>
              <a:buNone/>
            </a:pPr>
            <a:r>
              <a:rPr lang="en-GB" sz="12800"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a) </a:t>
            </a: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North America</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b) Europe</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c) The Middle East and North Africa</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d) Sub-Saharan Africa</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20229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17316968">
            <a:off x="3810354" y="1615450"/>
            <a:ext cx="12192000" cy="7548682"/>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558800" y="363310"/>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 6</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558800" y="1825625"/>
            <a:ext cx="11544299" cy="4351338"/>
          </a:xfrm>
        </p:spPr>
        <p:txBody>
          <a:bodyPr>
            <a:normAutofit fontScale="25000" lnSpcReduction="20000"/>
          </a:bodyPr>
          <a:lstStyle/>
          <a:p>
            <a:pPr marL="0" lvl="0" indent="0">
              <a:lnSpc>
                <a:spcPct val="107000"/>
              </a:lnSpc>
              <a:buNone/>
            </a:pPr>
            <a:r>
              <a:rPr lang="en-GB" sz="1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BMS World Mission was founded because of William Carey’s vision to share the gospel with people all over the world. But do you know how many languages Carey translated the Bible into?</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a) 2</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b) 4</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c) 6</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5808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43CF851-D4BA-474B-B9DA-14E42E9E07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33278">
            <a:off x="4849166" y="113979"/>
            <a:ext cx="11174964" cy="10196189"/>
          </a:xfrm>
          <a:prstGeom prst="rect">
            <a:avLst/>
          </a:prstGeom>
        </p:spPr>
      </p:pic>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7</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6921500" cy="4351338"/>
          </a:xfrm>
        </p:spPr>
        <p:txBody>
          <a:bodyPr>
            <a:normAutofit fontScale="92500" lnSpcReduction="20000"/>
          </a:bodyPr>
          <a:lstStyle/>
          <a:p>
            <a:pPr marL="0" lvl="0" indent="0">
              <a:lnSpc>
                <a:spcPct val="107000"/>
              </a:lnSpc>
              <a:buNone/>
            </a:pPr>
            <a:r>
              <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BMS supporters continue Carey’s legacy by sharing the love of Jesus all over the world. </a:t>
            </a:r>
            <a:br>
              <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you know how many countries BMS works in today?</a:t>
            </a:r>
          </a:p>
          <a:p>
            <a:pPr marL="0" lvl="0" indent="0">
              <a:lnSpc>
                <a:spcPct val="107000"/>
              </a:lnSpc>
              <a:buNone/>
            </a:pPr>
            <a:r>
              <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 Over 15</a:t>
            </a:r>
          </a:p>
          <a:p>
            <a:pPr marL="0" lvl="0" indent="0">
              <a:lnSpc>
                <a:spcPct val="107000"/>
              </a:lnSpc>
              <a:buNone/>
            </a:pPr>
            <a:r>
              <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b) Over 25</a:t>
            </a:r>
          </a:p>
          <a:p>
            <a:pPr marL="0" lvl="0" indent="0">
              <a:lnSpc>
                <a:spcPct val="107000"/>
              </a:lnSpc>
              <a:buNone/>
            </a:pPr>
            <a:r>
              <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c) Over 30</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6087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B288"/>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16041467">
            <a:off x="4051348" y="1762701"/>
            <a:ext cx="12192000" cy="7548682"/>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687720" y="2461676"/>
            <a:ext cx="7376780" cy="1930844"/>
          </a:xfrm>
        </p:spPr>
        <p:txBody>
          <a:bodyPr>
            <a:normAutofit/>
          </a:bodyPr>
          <a:lstStyle/>
          <a:p>
            <a:r>
              <a:rPr lang="en-GB" sz="9600" b="1" spc="-300" dirty="0">
                <a:solidFill>
                  <a:schemeClr val="bg1"/>
                </a:solidFill>
                <a:latin typeface="Arial" panose="020B0604020202020204" pitchFamily="34" charset="0"/>
                <a:cs typeface="Arial" panose="020B0604020202020204" pitchFamily="34" charset="0"/>
              </a:rPr>
              <a:t>Answers</a:t>
            </a: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428677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43CF851-D4BA-474B-B9DA-14E42E9E07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00984">
            <a:off x="4837664" y="-406722"/>
            <a:ext cx="11174964" cy="10196189"/>
          </a:xfrm>
          <a:prstGeom prst="rect">
            <a:avLst/>
          </a:prstGeom>
        </p:spPr>
      </p:pic>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1</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6921500" cy="4351338"/>
          </a:xfrm>
        </p:spPr>
        <p:txBody>
          <a:bodyPr/>
          <a:lstStyle/>
          <a:p>
            <a:pPr marL="0" lvl="0" indent="0">
              <a:lnSpc>
                <a:spcPct val="107000"/>
              </a:lnSpc>
              <a:buNone/>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How many people around </a:t>
            </a:r>
            <a:b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 world today follow Jesus?</a:t>
            </a:r>
            <a:endPar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3600" dirty="0">
                <a:solidFill>
                  <a:srgbClr val="E52334"/>
                </a:solidFill>
                <a:effectLst/>
                <a:latin typeface="Arial" panose="020B0604020202020204" pitchFamily="34" charset="0"/>
                <a:ea typeface="Calibri" panose="020F0502020204030204" pitchFamily="34" charset="0"/>
                <a:cs typeface="Arial" panose="020B0604020202020204" pitchFamily="34" charset="0"/>
              </a:rPr>
              <a:t> More than two billion </a:t>
            </a:r>
            <a:endParaRPr lang="en-GB" sz="3600" dirty="0">
              <a:solidFill>
                <a:srgbClr val="E52334"/>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More than three billion</a:t>
            </a:r>
            <a:endPar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lphaLcParenR"/>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More than five billion</a:t>
            </a:r>
            <a:endPar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27490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B288"/>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16041467">
            <a:off x="4051348" y="1762701"/>
            <a:ext cx="12192000" cy="7548682"/>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2</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10807700" cy="4351338"/>
          </a:xfrm>
        </p:spPr>
        <p:txBody>
          <a:bodyPr>
            <a:normAutofit fontScale="25000" lnSpcReduction="20000"/>
          </a:bodyPr>
          <a:lstStyle/>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There are places around the world where fewer than one per cent of people know Jesus.</a:t>
            </a:r>
          </a:p>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Which is the only country listed below where this isn’t the case?</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a) Thailand</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b) Afghanistan</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r>
              <a:rPr lang="en-GB" sz="12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Tunisia</a:t>
            </a:r>
          </a:p>
          <a:p>
            <a:pPr marL="0" lvl="0" indent="0">
              <a:lnSpc>
                <a:spcPct val="107000"/>
              </a:lnSpc>
              <a:buNone/>
            </a:pPr>
            <a:r>
              <a:rPr lang="en-GB" sz="12800" dirty="0">
                <a:solidFill>
                  <a:srgbClr val="E52334"/>
                </a:solidFill>
                <a:effectLst/>
                <a:latin typeface="Arial" panose="020B0604020202020204" pitchFamily="34" charset="0"/>
                <a:ea typeface="Calibri" panose="020F0502020204030204" pitchFamily="34" charset="0"/>
                <a:cs typeface="Arial" panose="020B0604020202020204" pitchFamily="34" charset="0"/>
              </a:rPr>
              <a:t>d) Kosovo </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2358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20217677">
            <a:off x="536647" y="-290567"/>
            <a:ext cx="19309280" cy="11420484"/>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838200" y="46663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 3</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7353937" cy="4351338"/>
          </a:xfrm>
        </p:spPr>
        <p:txBody>
          <a:bodyPr>
            <a:normAutofit fontScale="25000" lnSpcReduction="20000"/>
          </a:bodyPr>
          <a:lstStyle/>
          <a:p>
            <a:pPr marL="0" lvl="0" indent="0">
              <a:lnSpc>
                <a:spcPct val="107000"/>
              </a:lnSpc>
              <a:buNone/>
            </a:pPr>
            <a:r>
              <a:rPr lang="en-GB" sz="16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Which country has the highest number of different religions practiced?</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a) Brazil</a:t>
            </a:r>
          </a:p>
          <a:p>
            <a:pPr marL="0" lvl="0" indent="0">
              <a:lnSpc>
                <a:spcPct val="107000"/>
              </a:lnSpc>
              <a:buNone/>
            </a:pPr>
            <a:r>
              <a:rPr lang="en-GB" sz="16000" dirty="0">
                <a:solidFill>
                  <a:srgbClr val="F7AC1F"/>
                </a:solidFill>
                <a:effectLst/>
                <a:latin typeface="Arial" panose="020B0604020202020204" pitchFamily="34" charset="0"/>
                <a:ea typeface="Calibri" panose="020F0502020204030204" pitchFamily="34" charset="0"/>
                <a:cs typeface="Arial" panose="020B0604020202020204" pitchFamily="34" charset="0"/>
              </a:rPr>
              <a:t>b)</a:t>
            </a:r>
            <a:r>
              <a:rPr lang="en-GB" sz="16000" dirty="0">
                <a:solidFill>
                  <a:srgbClr val="F7AC1F"/>
                </a:solidFill>
                <a:latin typeface="Arial" panose="020B0604020202020204" pitchFamily="34" charset="0"/>
                <a:ea typeface="Calibri" panose="020F0502020204030204" pitchFamily="34" charset="0"/>
                <a:cs typeface="Arial" panose="020B0604020202020204" pitchFamily="34" charset="0"/>
              </a:rPr>
              <a:t> </a:t>
            </a:r>
            <a:r>
              <a:rPr lang="en-GB" sz="16000" dirty="0">
                <a:solidFill>
                  <a:srgbClr val="F7AC1F"/>
                </a:solidFill>
                <a:effectLst/>
                <a:latin typeface="Arial" panose="020B0604020202020204" pitchFamily="34" charset="0"/>
                <a:ea typeface="Calibri" panose="020F0502020204030204" pitchFamily="34" charset="0"/>
                <a:cs typeface="Arial" panose="020B0604020202020204" pitchFamily="34" charset="0"/>
              </a:rPr>
              <a:t>South Korea</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c) The UK</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d) The USA</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392976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687720" y="50006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 4</a:t>
            </a: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
        <p:nvSpPr>
          <p:cNvPr id="11" name="Oval 10">
            <a:extLst>
              <a:ext uri="{FF2B5EF4-FFF2-40B4-BE49-F238E27FC236}">
                <a16:creationId xmlns:a16="http://schemas.microsoft.com/office/drawing/2014/main" id="{04A1637D-F30A-47EF-9C46-F1BEBC70BF1D}"/>
              </a:ext>
            </a:extLst>
          </p:cNvPr>
          <p:cNvSpPr/>
          <p:nvPr/>
        </p:nvSpPr>
        <p:spPr>
          <a:xfrm>
            <a:off x="8560127" y="3683612"/>
            <a:ext cx="4635500" cy="4698388"/>
          </a:xfrm>
          <a:prstGeom prst="ellipse">
            <a:avLst/>
          </a:prstGeom>
          <a:solidFill>
            <a:srgbClr val="40B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F9650D16-21BF-4983-A941-85F24C92C4D9}"/>
              </a:ext>
            </a:extLst>
          </p:cNvPr>
          <p:cNvSpPr/>
          <p:nvPr/>
        </p:nvSpPr>
        <p:spPr>
          <a:xfrm>
            <a:off x="7137727" y="5015219"/>
            <a:ext cx="4635500" cy="1779587"/>
          </a:xfrm>
          <a:prstGeom prst="ellipse">
            <a:avLst/>
          </a:prstGeom>
          <a:solidFill>
            <a:srgbClr val="E52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con&#10;&#10;Description automatically generated">
            <a:extLst>
              <a:ext uri="{FF2B5EF4-FFF2-40B4-BE49-F238E27FC236}">
                <a16:creationId xmlns:a16="http://schemas.microsoft.com/office/drawing/2014/main" id="{92C581B2-E8CB-46A0-AEBE-BB91BFB30F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99628">
            <a:off x="4331027" y="3753954"/>
            <a:ext cx="9321800" cy="4846018"/>
          </a:xfrm>
          <a:prstGeom prst="rect">
            <a:avLst/>
          </a:prstGeom>
        </p:spPr>
      </p:pic>
      <p:pic>
        <p:nvPicPr>
          <p:cNvPr id="10" name="Picture 9" descr="Logo, icon&#10;&#10;Description automatically generated">
            <a:extLst>
              <a:ext uri="{FF2B5EF4-FFF2-40B4-BE49-F238E27FC236}">
                <a16:creationId xmlns:a16="http://schemas.microsoft.com/office/drawing/2014/main" id="{925522E7-675C-4749-A809-20C13B672D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930270">
            <a:off x="6216557" y="1416352"/>
            <a:ext cx="8061610" cy="4534522"/>
          </a:xfrm>
          <a:prstGeom prst="rect">
            <a:avLst/>
          </a:prstGeom>
        </p:spPr>
      </p:pic>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687720" y="1825625"/>
            <a:ext cx="10399380" cy="4351338"/>
          </a:xfrm>
        </p:spPr>
        <p:txBody>
          <a:bodyPr>
            <a:normAutofit fontScale="25000" lnSpcReduction="20000"/>
          </a:bodyPr>
          <a:lstStyle/>
          <a:p>
            <a:pPr marL="0" lvl="0" indent="0">
              <a:lnSpc>
                <a:spcPct val="107000"/>
              </a:lnSpc>
              <a:buNone/>
            </a:pPr>
            <a:r>
              <a:rPr lang="en-GB" sz="16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…and which place has the smallest number of different religions?</a:t>
            </a:r>
          </a:p>
          <a:p>
            <a:pPr marL="0" lvl="0" indent="0">
              <a:lnSpc>
                <a:spcPct val="107000"/>
              </a:lnSpc>
              <a:buNone/>
            </a:pPr>
            <a:r>
              <a:rPr lang="en-GB" sz="16000" dirty="0">
                <a:solidFill>
                  <a:srgbClr val="E52334"/>
                </a:solidFill>
                <a:effectLst/>
                <a:latin typeface="Arial" panose="020B0604020202020204" pitchFamily="34" charset="0"/>
                <a:ea typeface="Calibri" panose="020F0502020204030204" pitchFamily="34" charset="0"/>
                <a:cs typeface="Arial" panose="020B0604020202020204" pitchFamily="34" charset="0"/>
              </a:rPr>
              <a:t>a) Vatican City</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b) Afghanistan</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c) Fiji</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d) Iraq</a:t>
            </a:r>
          </a:p>
          <a:p>
            <a:endParaRPr lang="en-GB" dirty="0"/>
          </a:p>
        </p:txBody>
      </p:sp>
    </p:spTree>
    <p:extLst>
      <p:ext uri="{BB962C8B-B14F-4D97-AF65-F5344CB8AC3E}">
        <p14:creationId xmlns:p14="http://schemas.microsoft.com/office/powerpoint/2010/main" val="41722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B288"/>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16041467">
            <a:off x="4051348" y="1762701"/>
            <a:ext cx="12192000" cy="7548682"/>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5</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10807700" cy="4351338"/>
          </a:xfrm>
        </p:spPr>
        <p:txBody>
          <a:bodyPr>
            <a:normAutofit fontScale="25000" lnSpcReduction="20000"/>
          </a:bodyPr>
          <a:lstStyle/>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 many countries, numbers of Christians are </a:t>
            </a:r>
            <a:b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expected to rise.</a:t>
            </a:r>
          </a:p>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But can you guess the region where the numbers of Christians are expected to fall?</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a) North America</a:t>
            </a:r>
          </a:p>
          <a:p>
            <a:pPr marL="0" lvl="0" indent="0">
              <a:lnSpc>
                <a:spcPct val="107000"/>
              </a:lnSpc>
              <a:buNone/>
            </a:pPr>
            <a:r>
              <a:rPr lang="en-GB" sz="12800" dirty="0">
                <a:solidFill>
                  <a:srgbClr val="E52334"/>
                </a:solidFill>
                <a:effectLst/>
                <a:latin typeface="Arial" panose="020B0604020202020204" pitchFamily="34" charset="0"/>
                <a:ea typeface="Calibri" panose="020F0502020204030204" pitchFamily="34" charset="0"/>
                <a:cs typeface="Arial" panose="020B0604020202020204" pitchFamily="34" charset="0"/>
              </a:rPr>
              <a:t>b) Europe</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c) The Middle East and North Africa</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d) Sub-Saharan Africa</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73759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137786" y="549548"/>
            <a:ext cx="11649205" cy="963073"/>
          </a:xfrm>
        </p:spPr>
        <p:txBody>
          <a:bodyPr>
            <a:normAutofit/>
          </a:bodyPr>
          <a:lstStyle/>
          <a:p>
            <a:pPr algn="ctr"/>
            <a:r>
              <a:rPr lang="en-GB" sz="4000" b="1" dirty="0">
                <a:solidFill>
                  <a:schemeClr val="bg1"/>
                </a:solidFill>
                <a:latin typeface="Arial" panose="020B0604020202020204" pitchFamily="34" charset="0"/>
                <a:cs typeface="Arial" panose="020B0604020202020204" pitchFamily="34" charset="0"/>
              </a:rPr>
              <a:t>Welcome to the I Will Stand service PowerPoint </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692150" y="1788194"/>
            <a:ext cx="10807700" cy="3360003"/>
          </a:xfrm>
        </p:spPr>
        <p:txBody>
          <a:bodyPr anchor="t">
            <a:normAutofit fontScale="92500" lnSpcReduction="10000"/>
          </a:bodyPr>
          <a:lstStyle/>
          <a:p>
            <a:pPr marL="0" indent="0">
              <a:buNone/>
            </a:pPr>
            <a:r>
              <a:rPr lang="en-GB" sz="2400" dirty="0">
                <a:solidFill>
                  <a:schemeClr val="bg1"/>
                </a:solidFill>
                <a:latin typeface="Arial" panose="020B0604020202020204" pitchFamily="34" charset="0"/>
                <a:cs typeface="Arial" panose="020B0604020202020204" pitchFamily="34" charset="0"/>
              </a:rPr>
              <a:t>We hope this slideshow will make planning your I Will Stand service easier. It includes:</a:t>
            </a:r>
          </a:p>
          <a:p>
            <a:r>
              <a:rPr lang="en-GB" sz="2400" dirty="0">
                <a:solidFill>
                  <a:schemeClr val="bg1"/>
                </a:solidFill>
                <a:latin typeface="Arial" panose="020B0604020202020204" pitchFamily="34" charset="0"/>
                <a:cs typeface="Arial" panose="020B0604020202020204" pitchFamily="34" charset="0"/>
              </a:rPr>
              <a:t>An online link to the feature video, and instructions for other video options</a:t>
            </a:r>
          </a:p>
          <a:p>
            <a:r>
              <a:rPr lang="en-GB" sz="2400" dirty="0">
                <a:solidFill>
                  <a:schemeClr val="bg1"/>
                </a:solidFill>
                <a:latin typeface="Arial" panose="020B0604020202020204" pitchFamily="34" charset="0"/>
                <a:cs typeface="Arial" panose="020B0604020202020204" pitchFamily="34" charset="0"/>
              </a:rPr>
              <a:t>The I Will Stand  World Church quiz – followed by all the answers</a:t>
            </a:r>
          </a:p>
          <a:p>
            <a:r>
              <a:rPr lang="en-GB" sz="2400" dirty="0">
                <a:solidFill>
                  <a:schemeClr val="bg1"/>
                </a:solidFill>
                <a:latin typeface="Arial" panose="020B0604020202020204" pitchFamily="34" charset="0"/>
                <a:cs typeface="Arial" panose="020B0604020202020204" pitchFamily="34" charset="0"/>
              </a:rPr>
              <a:t>A slide you can use for your own sermon notes</a:t>
            </a:r>
          </a:p>
          <a:p>
            <a:r>
              <a:rPr lang="en-GB" sz="2400" dirty="0">
                <a:solidFill>
                  <a:schemeClr val="bg1"/>
                </a:solidFill>
                <a:latin typeface="Arial" panose="020B0604020202020204" pitchFamily="34" charset="0"/>
                <a:cs typeface="Arial" panose="020B0604020202020204" pitchFamily="34" charset="0"/>
              </a:rPr>
              <a:t>Prayers to use in your service</a:t>
            </a:r>
          </a:p>
          <a:p>
            <a:r>
              <a:rPr lang="en-GB" sz="2400" dirty="0">
                <a:solidFill>
                  <a:schemeClr val="bg1"/>
                </a:solidFill>
                <a:latin typeface="Arial" panose="020B0604020202020204" pitchFamily="34" charset="0"/>
                <a:cs typeface="Arial" panose="020B0604020202020204" pitchFamily="34" charset="0"/>
              </a:rPr>
              <a:t>How to give slide</a:t>
            </a:r>
          </a:p>
          <a:p>
            <a:pPr marL="0" indent="0">
              <a:buNone/>
            </a:pPr>
            <a:r>
              <a:rPr lang="en-GB" sz="2400" dirty="0">
                <a:solidFill>
                  <a:schemeClr val="bg1"/>
                </a:solidFill>
                <a:latin typeface="Arial" panose="020B0604020202020204" pitchFamily="34" charset="0"/>
                <a:cs typeface="Arial" panose="020B0604020202020204" pitchFamily="34" charset="0"/>
              </a:rPr>
              <a:t>Feel free to edit the slideshow to suit your church, then delete this slide and the one following it before running your service!</a:t>
            </a:r>
          </a:p>
          <a:p>
            <a:pPr marL="0" indent="0">
              <a:buNone/>
            </a:pPr>
            <a:endParaRPr lang="en-GB" sz="2400" dirty="0">
              <a:solidFill>
                <a:schemeClr val="bg1"/>
              </a:solidFill>
              <a:latin typeface="Avenir Light" panose="020B0402020203020204" pitchFamily="34" charset="77"/>
            </a:endParaRPr>
          </a:p>
          <a:p>
            <a:pPr marL="0" indent="0">
              <a:buNone/>
            </a:pPr>
            <a:endParaRPr lang="en-GB" sz="2400" dirty="0">
              <a:solidFill>
                <a:schemeClr val="bg1"/>
              </a:solidFill>
              <a:latin typeface="Avenir Light" panose="020B0402020203020204" pitchFamily="34" charset="77"/>
            </a:endParaRPr>
          </a:p>
          <a:p>
            <a:pPr marL="0" indent="0">
              <a:buNone/>
            </a:pPr>
            <a:endParaRPr lang="en-GB" sz="2400" dirty="0">
              <a:solidFill>
                <a:schemeClr val="bg1"/>
              </a:solidFill>
              <a:latin typeface="Avenir Light" panose="020B0402020203020204" pitchFamily="34" charset="77"/>
            </a:endParaRPr>
          </a:p>
          <a:p>
            <a:pPr marL="0" indent="0">
              <a:buNone/>
            </a:pPr>
            <a:endParaRPr lang="en-GB" sz="2400" dirty="0">
              <a:solidFill>
                <a:schemeClr val="bg1"/>
              </a:solidFill>
              <a:latin typeface="Avenir Light" panose="020B0402020203020204" pitchFamily="34" charset="77"/>
            </a:endParaRPr>
          </a:p>
          <a:p>
            <a:pPr marL="0" indent="0">
              <a:buNone/>
            </a:pPr>
            <a:endParaRPr lang="en-GB" sz="1800"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350202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17316968">
            <a:off x="3810354" y="1615450"/>
            <a:ext cx="12192000" cy="7548682"/>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558800" y="363310"/>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 6</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558800" y="1825625"/>
            <a:ext cx="11544299" cy="4351338"/>
          </a:xfrm>
        </p:spPr>
        <p:txBody>
          <a:bodyPr>
            <a:normAutofit fontScale="25000" lnSpcReduction="20000"/>
          </a:bodyPr>
          <a:lstStyle/>
          <a:p>
            <a:pPr marL="0" lvl="0" indent="0">
              <a:lnSpc>
                <a:spcPct val="107000"/>
              </a:lnSpc>
              <a:buNone/>
            </a:pPr>
            <a:r>
              <a:rPr lang="en-GB" sz="1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BMS World Mission was founded because of William Carey’s vision to share the gospel with people all over the world. But do you know how many languages Carey translated the Bible into?</a:t>
            </a:r>
          </a:p>
          <a:p>
            <a:pPr marL="0" lvl="0" indent="0">
              <a:lnSpc>
                <a:spcPct val="107000"/>
              </a:lnSpc>
              <a:buNone/>
            </a:pPr>
            <a:r>
              <a:rPr lang="en-GB" sz="14400" dirty="0">
                <a:solidFill>
                  <a:schemeClr val="bg1"/>
                </a:solidFill>
                <a:effectLst/>
                <a:latin typeface="Arial" panose="020B0604020202020204" pitchFamily="34" charset="0"/>
                <a:ea typeface="Calibri" panose="020F0502020204030204" pitchFamily="34" charset="0"/>
                <a:cs typeface="Arial" panose="020B0604020202020204" pitchFamily="34" charset="0"/>
              </a:rPr>
              <a:t>a) 2</a:t>
            </a:r>
          </a:p>
          <a:p>
            <a:pPr marL="0" lvl="0" indent="0">
              <a:lnSpc>
                <a:spcPct val="107000"/>
              </a:lnSpc>
              <a:buNone/>
            </a:pPr>
            <a:r>
              <a:rPr lang="en-GB" sz="14400" dirty="0">
                <a:solidFill>
                  <a:schemeClr val="bg1"/>
                </a:solidFill>
                <a:effectLst/>
                <a:latin typeface="Arial" panose="020B0604020202020204" pitchFamily="34" charset="0"/>
                <a:ea typeface="Calibri" panose="020F0502020204030204" pitchFamily="34" charset="0"/>
                <a:cs typeface="Arial" panose="020B0604020202020204" pitchFamily="34" charset="0"/>
              </a:rPr>
              <a:t>b) 4</a:t>
            </a:r>
          </a:p>
          <a:p>
            <a:pPr marL="0" lvl="0" indent="0">
              <a:lnSpc>
                <a:spcPct val="107000"/>
              </a:lnSpc>
              <a:buNone/>
            </a:pPr>
            <a:r>
              <a:rPr lang="en-GB" sz="14400" dirty="0">
                <a:solidFill>
                  <a:srgbClr val="F7AC1F"/>
                </a:solidFill>
                <a:effectLst/>
                <a:latin typeface="Arial" panose="020B0604020202020204" pitchFamily="34" charset="0"/>
                <a:ea typeface="Calibri" panose="020F0502020204030204" pitchFamily="34" charset="0"/>
                <a:cs typeface="Arial" panose="020B0604020202020204" pitchFamily="34" charset="0"/>
              </a:rPr>
              <a:t>c) 6 (Bengali, Oriya, Marathi, Hindi, </a:t>
            </a:r>
            <a:br>
              <a:rPr lang="en-GB" sz="14400" dirty="0">
                <a:solidFill>
                  <a:srgbClr val="F7AC1F"/>
                </a:solidFill>
                <a:effectLst/>
                <a:latin typeface="Arial" panose="020B0604020202020204" pitchFamily="34" charset="0"/>
                <a:ea typeface="Calibri" panose="020F0502020204030204" pitchFamily="34" charset="0"/>
                <a:cs typeface="Arial" panose="020B0604020202020204" pitchFamily="34" charset="0"/>
              </a:rPr>
            </a:br>
            <a:r>
              <a:rPr lang="en-GB" sz="14400" dirty="0">
                <a:solidFill>
                  <a:srgbClr val="F7AC1F"/>
                </a:solidFill>
                <a:effectLst/>
                <a:latin typeface="Arial" panose="020B0604020202020204" pitchFamily="34" charset="0"/>
                <a:ea typeface="Calibri" panose="020F0502020204030204" pitchFamily="34" charset="0"/>
                <a:cs typeface="Arial" panose="020B0604020202020204" pitchFamily="34" charset="0"/>
              </a:rPr>
              <a:t>Assamese and </a:t>
            </a:r>
            <a:r>
              <a:rPr lang="en-GB" sz="14400" dirty="0" err="1">
                <a:solidFill>
                  <a:srgbClr val="F7AC1F"/>
                </a:solidFill>
                <a:effectLst/>
                <a:latin typeface="Arial" panose="020B0604020202020204" pitchFamily="34" charset="0"/>
                <a:ea typeface="Calibri" panose="020F0502020204030204" pitchFamily="34" charset="0"/>
                <a:cs typeface="Arial" panose="020B0604020202020204" pitchFamily="34" charset="0"/>
              </a:rPr>
              <a:t>Sanskri</a:t>
            </a:r>
            <a:r>
              <a:rPr lang="en-GB" sz="14400" dirty="0">
                <a:solidFill>
                  <a:srgbClr val="F7AC1F"/>
                </a:solidFill>
                <a:effectLst/>
                <a:latin typeface="Arial" panose="020B0604020202020204" pitchFamily="34" charset="0"/>
                <a:ea typeface="Calibri" panose="020F0502020204030204" pitchFamily="34" charset="0"/>
                <a:cs typeface="Arial" panose="020B0604020202020204" pitchFamily="34" charset="0"/>
              </a:rPr>
              <a:t>)</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88998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43CF851-D4BA-474B-B9DA-14E42E9E07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33278">
            <a:off x="4849166" y="113979"/>
            <a:ext cx="11174964" cy="10196189"/>
          </a:xfrm>
          <a:prstGeom prst="rect">
            <a:avLst/>
          </a:prstGeom>
        </p:spPr>
      </p:pic>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7</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6921500" cy="4351338"/>
          </a:xfrm>
        </p:spPr>
        <p:txBody>
          <a:bodyPr>
            <a:normAutofit fontScale="92500" lnSpcReduction="20000"/>
          </a:bodyPr>
          <a:lstStyle/>
          <a:p>
            <a:pPr marL="0" lvl="0" indent="0">
              <a:lnSpc>
                <a:spcPct val="107000"/>
              </a:lnSpc>
              <a:buNone/>
            </a:pPr>
            <a:r>
              <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BMS supporters continue Carey’s legacy by sharing the love of Jesus all over the world. </a:t>
            </a:r>
            <a:br>
              <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you know how many countries BMS works in today?</a:t>
            </a:r>
          </a:p>
          <a:p>
            <a:pPr marL="0" lvl="0" indent="0">
              <a:lnSpc>
                <a:spcPct val="107000"/>
              </a:lnSpc>
              <a:buNone/>
            </a:pPr>
            <a:r>
              <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 Over 15</a:t>
            </a:r>
          </a:p>
          <a:p>
            <a:pPr marL="0" lvl="0" indent="0">
              <a:lnSpc>
                <a:spcPct val="107000"/>
              </a:lnSpc>
              <a:buNone/>
            </a:pPr>
            <a:r>
              <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b) Over 25</a:t>
            </a:r>
          </a:p>
          <a:p>
            <a:pPr marL="0" lvl="0" indent="0">
              <a:lnSpc>
                <a:spcPct val="107000"/>
              </a:lnSpc>
              <a:buNone/>
            </a:pPr>
            <a:r>
              <a:rPr lang="en-GB" sz="3600" dirty="0">
                <a:solidFill>
                  <a:srgbClr val="E52334"/>
                </a:solidFill>
                <a:effectLst/>
                <a:latin typeface="Arial" panose="020B0604020202020204" pitchFamily="34" charset="0"/>
                <a:ea typeface="Calibri" panose="020F0502020204030204" pitchFamily="34" charset="0"/>
                <a:cs typeface="Arial" panose="020B0604020202020204" pitchFamily="34" charset="0"/>
              </a:rPr>
              <a:t>c) Over 30</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35346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0B85-3FDC-460A-B9A8-0EC2592374C2}"/>
              </a:ext>
            </a:extLst>
          </p:cNvPr>
          <p:cNvSpPr>
            <a:spLocks noGrp="1"/>
          </p:cNvSpPr>
          <p:nvPr>
            <p:ph type="title"/>
          </p:nvPr>
        </p:nvSpPr>
        <p:spPr>
          <a:xfrm>
            <a:off x="838200" y="488167"/>
            <a:ext cx="10515600" cy="1325563"/>
          </a:xfrm>
        </p:spPr>
        <p:txBody>
          <a:bodyPr>
            <a:normAutofit/>
          </a:bodyPr>
          <a:lstStyle/>
          <a:p>
            <a:r>
              <a:rPr lang="en-GB" sz="6000" b="1" spc="-300" dirty="0">
                <a:solidFill>
                  <a:schemeClr val="bg1"/>
                </a:solidFill>
                <a:latin typeface="Arial" panose="020B0604020202020204" pitchFamily="34" charset="0"/>
                <a:cs typeface="Arial" panose="020B0604020202020204" pitchFamily="34" charset="0"/>
              </a:rPr>
              <a:t>Sermon</a:t>
            </a:r>
          </a:p>
        </p:txBody>
      </p:sp>
      <p:sp>
        <p:nvSpPr>
          <p:cNvPr id="3" name="Content Placeholder 2">
            <a:extLst>
              <a:ext uri="{FF2B5EF4-FFF2-40B4-BE49-F238E27FC236}">
                <a16:creationId xmlns:a16="http://schemas.microsoft.com/office/drawing/2014/main" id="{1652168F-A199-4F51-9767-668BB376BBD1}"/>
              </a:ext>
            </a:extLst>
          </p:cNvPr>
          <p:cNvSpPr>
            <a:spLocks noGrp="1"/>
          </p:cNvSpPr>
          <p:nvPr>
            <p:ph idx="1"/>
          </p:nvPr>
        </p:nvSpPr>
        <p:spPr>
          <a:xfrm>
            <a:off x="838200" y="2663825"/>
            <a:ext cx="10515600" cy="3165475"/>
          </a:xfrm>
        </p:spPr>
        <p:txBody>
          <a:bodyPr>
            <a:normAutofit/>
          </a:bodyPr>
          <a:lstStyle/>
          <a:p>
            <a:endParaRPr lang="en-GB" sz="4400" dirty="0">
              <a:solidFill>
                <a:schemeClr val="bg1"/>
              </a:solidFill>
              <a:latin typeface="Arial" panose="020B0604020202020204" pitchFamily="34" charset="0"/>
              <a:cs typeface="Arial" panose="020B0604020202020204" pitchFamily="34" charset="0"/>
            </a:endParaRPr>
          </a:p>
        </p:txBody>
      </p:sp>
      <p:pic>
        <p:nvPicPr>
          <p:cNvPr id="4" name="Picture 3" descr="A black and white logo&#10;&#10;Description automatically generated with low confidence">
            <a:extLst>
              <a:ext uri="{FF2B5EF4-FFF2-40B4-BE49-F238E27FC236}">
                <a16:creationId xmlns:a16="http://schemas.microsoft.com/office/drawing/2014/main" id="{C4B723F3-4922-417D-80F3-102245E1F1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193646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610D7422-74A4-4EC2-B750-6E24578E3578}"/>
              </a:ext>
            </a:extLst>
          </p:cNvPr>
          <p:cNvSpPr/>
          <p:nvPr/>
        </p:nvSpPr>
        <p:spPr>
          <a:xfrm>
            <a:off x="-288706" y="4054495"/>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BA7AE42-DFE0-40A7-BEB1-1601EA93DD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3028573" y="1961478"/>
            <a:ext cx="7024194" cy="4679943"/>
          </a:xfrm>
          <a:prstGeom prst="rect">
            <a:avLst/>
          </a:prstGeom>
        </p:spPr>
      </p:pic>
      <p:pic>
        <p:nvPicPr>
          <p:cNvPr id="5" name="Picture 4" descr="Logo&#10;&#10;Description automatically generated">
            <a:extLst>
              <a:ext uri="{FF2B5EF4-FFF2-40B4-BE49-F238E27FC236}">
                <a16:creationId xmlns:a16="http://schemas.microsoft.com/office/drawing/2014/main" id="{35FDF242-9E9A-466A-8DD3-2D7529A8A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507" y="1221915"/>
            <a:ext cx="6113929" cy="3438984"/>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CDF83D29-4FF6-4B0F-B483-A9A3295EE1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pic>
        <p:nvPicPr>
          <p:cNvPr id="9" name="Picture 8" descr="A picture containing leaf, plant, fern&#10;&#10;Description automatically generated">
            <a:extLst>
              <a:ext uri="{FF2B5EF4-FFF2-40B4-BE49-F238E27FC236}">
                <a16:creationId xmlns:a16="http://schemas.microsoft.com/office/drawing/2014/main" id="{BA05A269-488D-4AC1-8CA3-8C072A5378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43437">
            <a:off x="-4882187" y="1480237"/>
            <a:ext cx="12192000" cy="6857798"/>
          </a:xfrm>
          <a:prstGeom prst="rect">
            <a:avLst/>
          </a:prstGeom>
        </p:spPr>
      </p:pic>
      <p:pic>
        <p:nvPicPr>
          <p:cNvPr id="11" name="Picture 10" descr="Logo, icon&#10;&#10;Description automatically generated">
            <a:extLst>
              <a:ext uri="{FF2B5EF4-FFF2-40B4-BE49-F238E27FC236}">
                <a16:creationId xmlns:a16="http://schemas.microsoft.com/office/drawing/2014/main" id="{90AE5597-2EEB-4166-9C9F-5DAC6F4EE9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238167" flipV="1">
            <a:off x="-517304" y="4397716"/>
            <a:ext cx="5764179" cy="3234223"/>
          </a:xfrm>
          <a:prstGeom prst="rect">
            <a:avLst/>
          </a:prstGeom>
        </p:spPr>
      </p:pic>
      <p:sp>
        <p:nvSpPr>
          <p:cNvPr id="2" name="Title 1">
            <a:extLst>
              <a:ext uri="{FF2B5EF4-FFF2-40B4-BE49-F238E27FC236}">
                <a16:creationId xmlns:a16="http://schemas.microsoft.com/office/drawing/2014/main" id="{4B589403-D6A6-4682-BF7A-5A9D9457A438}"/>
              </a:ext>
            </a:extLst>
          </p:cNvPr>
          <p:cNvSpPr>
            <a:spLocks noGrp="1"/>
          </p:cNvSpPr>
          <p:nvPr>
            <p:ph type="ctrTitle"/>
          </p:nvPr>
        </p:nvSpPr>
        <p:spPr>
          <a:xfrm>
            <a:off x="3167324" y="4054495"/>
            <a:ext cx="9144000" cy="1080462"/>
          </a:xfrm>
        </p:spPr>
        <p:txBody>
          <a:bodyPr>
            <a:normAutofit/>
          </a:bodyPr>
          <a:lstStyle/>
          <a:p>
            <a:pPr algn="l"/>
            <a:r>
              <a:rPr lang="en-GB" sz="5400" spc="-300" dirty="0">
                <a:solidFill>
                  <a:schemeClr val="bg1"/>
                </a:solidFill>
                <a:latin typeface="Arial" panose="020B0604020202020204" pitchFamily="34" charset="0"/>
                <a:cs typeface="Arial" panose="020B0604020202020204" pitchFamily="34" charset="0"/>
              </a:rPr>
              <a:t>Prayers</a:t>
            </a:r>
          </a:p>
        </p:txBody>
      </p:sp>
    </p:spTree>
    <p:extLst>
      <p:ext uri="{BB962C8B-B14F-4D97-AF65-F5344CB8AC3E}">
        <p14:creationId xmlns:p14="http://schemas.microsoft.com/office/powerpoint/2010/main" val="28158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53001" y="767561"/>
            <a:ext cx="5063836" cy="5526361"/>
          </a:xfrm>
        </p:spPr>
        <p:txBody>
          <a:bodyPr/>
          <a:lstStyle/>
          <a:p>
            <a:pPr marL="0" indent="0">
              <a:buNone/>
            </a:pPr>
            <a:r>
              <a:rPr lang="en-GB" dirty="0">
                <a:solidFill>
                  <a:schemeClr val="bg1"/>
                </a:solidFill>
                <a:latin typeface="Arial" panose="020B0604020202020204" pitchFamily="34" charset="0"/>
                <a:cs typeface="Arial" panose="020B0604020202020204" pitchFamily="34" charset="0"/>
              </a:rPr>
              <a:t>Heavenly Father, we pray for people who have been rejected by their families because they have chosen to follow Jesus.</a:t>
            </a:r>
          </a:p>
          <a:p>
            <a:pPr marL="0" indent="0">
              <a:buNone/>
            </a:pPr>
            <a:r>
              <a:rPr lang="en-GB" dirty="0">
                <a:solidFill>
                  <a:schemeClr val="bg1"/>
                </a:solidFill>
                <a:latin typeface="Arial" panose="020B0604020202020204" pitchFamily="34" charset="0"/>
                <a:cs typeface="Arial" panose="020B0604020202020204" pitchFamily="34" charset="0"/>
              </a:rPr>
              <a:t>May they experience the unconditional love of God. </a:t>
            </a:r>
          </a:p>
          <a:p>
            <a:pPr marL="0" indent="0">
              <a:buNone/>
            </a:pPr>
            <a:r>
              <a:rPr lang="en-GB" dirty="0">
                <a:solidFill>
                  <a:schemeClr val="bg1"/>
                </a:solidFill>
                <a:latin typeface="Arial" panose="020B0604020202020204" pitchFamily="34" charset="0"/>
                <a:cs typeface="Arial" panose="020B0604020202020204" pitchFamily="34" charset="0"/>
              </a:rPr>
              <a:t>May they find strong Christian communities. </a:t>
            </a:r>
          </a:p>
          <a:p>
            <a:pPr marL="0" indent="0">
              <a:buNone/>
            </a:pPr>
            <a:r>
              <a:rPr lang="en-GB" dirty="0">
                <a:solidFill>
                  <a:schemeClr val="bg1"/>
                </a:solidFill>
                <a:latin typeface="Arial" panose="020B0604020202020204" pitchFamily="34" charset="0"/>
                <a:cs typeface="Arial" panose="020B0604020202020204" pitchFamily="34" charset="0"/>
              </a:rPr>
              <a:t>And we pray that their families would accept them and reconcile with them.</a:t>
            </a: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7739D577-D59C-E948-8C0A-293836378B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7472" y="485521"/>
            <a:ext cx="2283915" cy="6090439"/>
          </a:xfrm>
          <a:prstGeom prst="rect">
            <a:avLst/>
          </a:prstGeom>
        </p:spPr>
      </p:pic>
    </p:spTree>
    <p:extLst>
      <p:ext uri="{BB962C8B-B14F-4D97-AF65-F5344CB8AC3E}">
        <p14:creationId xmlns:p14="http://schemas.microsoft.com/office/powerpoint/2010/main" val="12606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B28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199" y="712519"/>
            <a:ext cx="7201395" cy="5464444"/>
          </a:xfrm>
        </p:spPr>
        <p:txBody>
          <a:bodyPr>
            <a:normAutofit fontScale="25000" lnSpcReduction="20000"/>
          </a:bodyPr>
          <a:lstStyle/>
          <a:p>
            <a:pPr marL="0" lvl="0" indent="0">
              <a:lnSpc>
                <a:spcPct val="107000"/>
              </a:lnSpc>
              <a:buNone/>
            </a:pPr>
            <a:r>
              <a:rPr lang="en-GB" sz="12800" dirty="0">
                <a:solidFill>
                  <a:schemeClr val="bg1"/>
                </a:solidFill>
                <a:latin typeface="Arial" panose="020B0604020202020204" pitchFamily="34" charset="0"/>
                <a:ea typeface="Calibri" panose="020F0502020204030204" pitchFamily="34" charset="0"/>
                <a:cs typeface="Arial" panose="020B0604020202020204" pitchFamily="34" charset="0"/>
              </a:rPr>
              <a:t>Lord, we pray for church planters in Asia who are facing persecution because of their faith. </a:t>
            </a:r>
          </a:p>
          <a:p>
            <a:pPr marL="0" lvl="0" indent="0">
              <a:lnSpc>
                <a:spcPct val="107000"/>
              </a:lnSpc>
              <a:buNone/>
            </a:pPr>
            <a:r>
              <a:rPr lang="en-GB" sz="12800" dirty="0">
                <a:solidFill>
                  <a:schemeClr val="bg1"/>
                </a:solidFill>
                <a:latin typeface="Arial" panose="020B0604020202020204" pitchFamily="34" charset="0"/>
                <a:ea typeface="Calibri" panose="020F0502020204030204" pitchFamily="34" charset="0"/>
                <a:cs typeface="Arial" panose="020B0604020202020204" pitchFamily="34" charset="0"/>
              </a:rPr>
              <a:t>Thank you for the many, many people they are reaching with the gospel, and for the new house churches they have formed. </a:t>
            </a:r>
          </a:p>
          <a:p>
            <a:pPr marL="0" lvl="0" indent="0">
              <a:lnSpc>
                <a:spcPct val="107000"/>
              </a:lnSpc>
              <a:buNone/>
            </a:pPr>
            <a:r>
              <a:rPr lang="en-GB" sz="12800" dirty="0">
                <a:solidFill>
                  <a:schemeClr val="bg1"/>
                </a:solidFill>
                <a:latin typeface="Arial" panose="020B0604020202020204" pitchFamily="34" charset="0"/>
                <a:ea typeface="Calibri" panose="020F0502020204030204" pitchFamily="34" charset="0"/>
                <a:cs typeface="Arial" panose="020B0604020202020204" pitchFamily="34" charset="0"/>
              </a:rPr>
              <a:t>Please protect church planters and new believers. Please soften the hearts of those who want to harm them.</a:t>
            </a:r>
            <a:endParaRPr lang="en-GB" dirty="0">
              <a:latin typeface="Arial" panose="020B0604020202020204" pitchFamily="34" charset="0"/>
              <a:cs typeface="Arial" panose="020B0604020202020204" pitchFamily="34" charset="0"/>
            </a:endParaRP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pic>
        <p:nvPicPr>
          <p:cNvPr id="9" name="Picture 8">
            <a:extLst>
              <a:ext uri="{FF2B5EF4-FFF2-40B4-BE49-F238E27FC236}">
                <a16:creationId xmlns:a16="http://schemas.microsoft.com/office/drawing/2014/main" id="{64E1B6F2-B27C-FE41-BE08-D98EFBDACD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5671" y="558139"/>
            <a:ext cx="2264476" cy="6038603"/>
          </a:xfrm>
          <a:prstGeom prst="rect">
            <a:avLst/>
          </a:prstGeom>
        </p:spPr>
      </p:pic>
    </p:spTree>
    <p:extLst>
      <p:ext uri="{BB962C8B-B14F-4D97-AF65-F5344CB8AC3E}">
        <p14:creationId xmlns:p14="http://schemas.microsoft.com/office/powerpoint/2010/main" val="134891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719594" y="601775"/>
            <a:ext cx="5081979" cy="5654449"/>
          </a:xfrm>
        </p:spPr>
        <p:txBody>
          <a:bodyPr>
            <a:normAutofit/>
          </a:bodyPr>
          <a:lstStyle/>
          <a:p>
            <a:pPr marL="0" indent="0">
              <a:buNone/>
            </a:pPr>
            <a:r>
              <a:rPr lang="en-GB" dirty="0">
                <a:solidFill>
                  <a:schemeClr val="bg1"/>
                </a:solidFill>
                <a:latin typeface="Arial" panose="020B0604020202020204" pitchFamily="34" charset="0"/>
                <a:cs typeface="Arial" panose="020B0604020202020204" pitchFamily="34" charset="0"/>
              </a:rPr>
              <a:t>Father, we pray for isolated Christians.</a:t>
            </a:r>
          </a:p>
          <a:p>
            <a:pPr marL="0" indent="0">
              <a:buNone/>
            </a:pPr>
            <a:r>
              <a:rPr lang="en-GB" dirty="0">
                <a:solidFill>
                  <a:schemeClr val="bg1"/>
                </a:solidFill>
                <a:latin typeface="Arial" panose="020B0604020202020204" pitchFamily="34" charset="0"/>
                <a:cs typeface="Arial" panose="020B0604020202020204" pitchFamily="34" charset="0"/>
              </a:rPr>
              <a:t>May they find other believers who can encourage them, whether that is face-to-face or through social media.</a:t>
            </a:r>
          </a:p>
          <a:p>
            <a:pPr marL="0" indent="0">
              <a:buNone/>
            </a:pPr>
            <a:r>
              <a:rPr lang="en-GB" dirty="0">
                <a:solidFill>
                  <a:schemeClr val="bg1"/>
                </a:solidFill>
                <a:latin typeface="Arial" panose="020B0604020202020204" pitchFamily="34" charset="0"/>
                <a:cs typeface="Arial" panose="020B0604020202020204" pitchFamily="34" charset="0"/>
              </a:rPr>
              <a:t>Help them to find ways to faithfully follow God, even when they have to live out their faith in secret.</a:t>
            </a: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9E9B7A5-F216-C943-BC41-C26712E572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0172" y="83128"/>
            <a:ext cx="2571750" cy="6858000"/>
          </a:xfrm>
          <a:prstGeom prst="rect">
            <a:avLst/>
          </a:prstGeom>
        </p:spPr>
      </p:pic>
    </p:spTree>
    <p:extLst>
      <p:ext uri="{BB962C8B-B14F-4D97-AF65-F5344CB8AC3E}">
        <p14:creationId xmlns:p14="http://schemas.microsoft.com/office/powerpoint/2010/main" val="23124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53001" y="767561"/>
            <a:ext cx="5063836" cy="5526361"/>
          </a:xfrm>
        </p:spPr>
        <p:txBody>
          <a:bodyPr/>
          <a:lstStyle/>
          <a:p>
            <a:pPr marL="0" indent="0">
              <a:buNone/>
            </a:pPr>
            <a:r>
              <a:rPr lang="en-GB" dirty="0">
                <a:solidFill>
                  <a:schemeClr val="bg1"/>
                </a:solidFill>
                <a:latin typeface="Arial" panose="020B0604020202020204" pitchFamily="34" charset="0"/>
                <a:cs typeface="Arial" panose="020B0604020202020204" pitchFamily="34" charset="0"/>
              </a:rPr>
              <a:t>We pray for BMS-supported ministries reaching out to people who are hostile to the gospel. </a:t>
            </a:r>
          </a:p>
          <a:p>
            <a:pPr marL="0" indent="0">
              <a:buNone/>
            </a:pPr>
            <a:r>
              <a:rPr lang="en-GB" dirty="0">
                <a:solidFill>
                  <a:schemeClr val="bg1"/>
                </a:solidFill>
                <a:latin typeface="Arial" panose="020B0604020202020204" pitchFamily="34" charset="0"/>
                <a:cs typeface="Arial" panose="020B0604020202020204" pitchFamily="34" charset="0"/>
              </a:rPr>
              <a:t>Help people to have wisdom to know when to speak and when to be silent.</a:t>
            </a:r>
          </a:p>
          <a:p>
            <a:pPr marL="0" indent="0">
              <a:buNone/>
            </a:pPr>
            <a:r>
              <a:rPr lang="en-GB" dirty="0">
                <a:solidFill>
                  <a:schemeClr val="bg1"/>
                </a:solidFill>
                <a:latin typeface="Arial" panose="020B0604020202020204" pitchFamily="34" charset="0"/>
                <a:cs typeface="Arial" panose="020B0604020202020204" pitchFamily="34" charset="0"/>
              </a:rPr>
              <a:t>Give them the right words to say. And we pray that they would see many people come to know Jesus.</a:t>
            </a: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pic>
        <p:nvPicPr>
          <p:cNvPr id="5" name="Picture 4" descr="Background pattern&#10;&#10;Description automatically generated">
            <a:extLst>
              <a:ext uri="{FF2B5EF4-FFF2-40B4-BE49-F238E27FC236}">
                <a16:creationId xmlns:a16="http://schemas.microsoft.com/office/drawing/2014/main" id="{30AF1709-41CA-4E41-ABDF-8E32E91499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33278">
            <a:off x="5003545" y="648368"/>
            <a:ext cx="11174964" cy="10196189"/>
          </a:xfrm>
          <a:prstGeom prst="rect">
            <a:avLst/>
          </a:prstGeom>
        </p:spPr>
      </p:pic>
    </p:spTree>
    <p:extLst>
      <p:ext uri="{BB962C8B-B14F-4D97-AF65-F5344CB8AC3E}">
        <p14:creationId xmlns:p14="http://schemas.microsoft.com/office/powerpoint/2010/main" val="4805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B28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392823" y="3713223"/>
            <a:ext cx="11406353" cy="2847729"/>
          </a:xfrm>
        </p:spPr>
        <p:txBody>
          <a:bodyPr>
            <a:noAutofit/>
          </a:bodyPr>
          <a:lstStyle/>
          <a:p>
            <a:pPr marL="0" lvl="0" indent="0">
              <a:lnSpc>
                <a:spcPct val="107000"/>
              </a:lnSpc>
              <a:buNone/>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Finally, we pray that through the ministries of BMS-supported believers across the globe, thousands of people will experience whole-life transformation. </a:t>
            </a:r>
          </a:p>
          <a:p>
            <a:pPr marL="0" lvl="0" indent="0">
              <a:lnSpc>
                <a:spcPct val="107000"/>
              </a:lnSpc>
              <a:buNone/>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As Christians living in hard places seek to share the gospel in word and deed, may people experience the love of Jesus for the first time, and may it transform every area of their lives. Amen.</a:t>
            </a:r>
            <a:endParaRPr lang="en-GB" sz="600" dirty="0">
              <a:latin typeface="Arial" panose="020B0604020202020204" pitchFamily="34" charset="0"/>
              <a:cs typeface="Arial" panose="020B0604020202020204" pitchFamily="34" charset="0"/>
            </a:endParaRPr>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pic>
        <p:nvPicPr>
          <p:cNvPr id="4" name="Picture 3" descr="A group of people in costumes&#10;&#10;Description automatically generated">
            <a:extLst>
              <a:ext uri="{FF2B5EF4-FFF2-40B4-BE49-F238E27FC236}">
                <a16:creationId xmlns:a16="http://schemas.microsoft.com/office/drawing/2014/main" id="{BAF8ABAF-14B9-A341-9918-D101872B53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5503" y="284223"/>
            <a:ext cx="5987355" cy="3429000"/>
          </a:xfrm>
          <a:prstGeom prst="rect">
            <a:avLst/>
          </a:prstGeom>
        </p:spPr>
      </p:pic>
    </p:spTree>
    <p:extLst>
      <p:ext uri="{BB962C8B-B14F-4D97-AF65-F5344CB8AC3E}">
        <p14:creationId xmlns:p14="http://schemas.microsoft.com/office/powerpoint/2010/main" val="252508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0B85-3FDC-460A-B9A8-0EC2592374C2}"/>
              </a:ext>
            </a:extLst>
          </p:cNvPr>
          <p:cNvSpPr>
            <a:spLocks noGrp="1"/>
          </p:cNvSpPr>
          <p:nvPr>
            <p:ph type="title"/>
          </p:nvPr>
        </p:nvSpPr>
        <p:spPr>
          <a:xfrm>
            <a:off x="838200" y="889000"/>
            <a:ext cx="10515600" cy="1325563"/>
          </a:xfrm>
        </p:spPr>
        <p:txBody>
          <a:bodyPr>
            <a:normAutofit/>
          </a:bodyPr>
          <a:lstStyle/>
          <a:p>
            <a:r>
              <a:rPr lang="en-GB" sz="7200" b="1" spc="-150" dirty="0">
                <a:solidFill>
                  <a:schemeClr val="bg1"/>
                </a:solidFill>
                <a:latin typeface="Arial" panose="020B0604020202020204" pitchFamily="34" charset="0"/>
                <a:cs typeface="Arial" panose="020B0604020202020204" pitchFamily="34" charset="0"/>
              </a:rPr>
              <a:t>How can I help?</a:t>
            </a:r>
          </a:p>
        </p:txBody>
      </p:sp>
      <p:sp>
        <p:nvSpPr>
          <p:cNvPr id="3" name="Content Placeholder 2">
            <a:extLst>
              <a:ext uri="{FF2B5EF4-FFF2-40B4-BE49-F238E27FC236}">
                <a16:creationId xmlns:a16="http://schemas.microsoft.com/office/drawing/2014/main" id="{1652168F-A199-4F51-9767-668BB376BBD1}"/>
              </a:ext>
            </a:extLst>
          </p:cNvPr>
          <p:cNvSpPr>
            <a:spLocks noGrp="1"/>
          </p:cNvSpPr>
          <p:nvPr>
            <p:ph idx="1"/>
          </p:nvPr>
        </p:nvSpPr>
        <p:spPr>
          <a:xfrm>
            <a:off x="838200" y="2663825"/>
            <a:ext cx="10515600" cy="3165475"/>
          </a:xfrm>
        </p:spPr>
        <p:txBody>
          <a:bodyPr>
            <a:normAutofit lnSpcReduction="10000"/>
          </a:bodyPr>
          <a:lstStyle/>
          <a:p>
            <a:pPr marL="0" indent="0">
              <a:buNone/>
            </a:pPr>
            <a:r>
              <a:rPr lang="en-GB" sz="4400" dirty="0">
                <a:solidFill>
                  <a:schemeClr val="bg1"/>
                </a:solidFill>
                <a:latin typeface="Arial" panose="020B0604020202020204" pitchFamily="34" charset="0"/>
                <a:cs typeface="Arial" panose="020B0604020202020204" pitchFamily="34" charset="0"/>
              </a:rPr>
              <a:t>Stand with the World Church today by supporting </a:t>
            </a:r>
            <a:r>
              <a:rPr lang="en-GB" sz="4400" i="1" dirty="0">
                <a:solidFill>
                  <a:schemeClr val="bg1"/>
                </a:solidFill>
                <a:latin typeface="Arial" panose="020B0604020202020204" pitchFamily="34" charset="0"/>
                <a:cs typeface="Arial" panose="020B0604020202020204" pitchFamily="34" charset="0"/>
              </a:rPr>
              <a:t>I Will Stand.</a:t>
            </a:r>
            <a:br>
              <a:rPr lang="en-GB" sz="4400" i="1" dirty="0">
                <a:solidFill>
                  <a:schemeClr val="bg1"/>
                </a:solidFill>
                <a:latin typeface="Arial" panose="020B0604020202020204" pitchFamily="34" charset="0"/>
                <a:cs typeface="Arial" panose="020B0604020202020204" pitchFamily="34" charset="0"/>
              </a:rPr>
            </a:br>
            <a:br>
              <a:rPr lang="en-GB" sz="4400" dirty="0">
                <a:solidFill>
                  <a:schemeClr val="bg1"/>
                </a:solidFill>
                <a:latin typeface="Arial" panose="020B0604020202020204" pitchFamily="34" charset="0"/>
                <a:cs typeface="Arial" panose="020B0604020202020204" pitchFamily="34" charset="0"/>
              </a:rPr>
            </a:br>
            <a:r>
              <a:rPr lang="en-GB" sz="4400" dirty="0">
                <a:solidFill>
                  <a:schemeClr val="bg1"/>
                </a:solidFill>
                <a:latin typeface="Arial" panose="020B0604020202020204" pitchFamily="34" charset="0"/>
                <a:cs typeface="Arial" panose="020B0604020202020204" pitchFamily="34" charset="0"/>
              </a:rPr>
              <a:t>Give now at </a:t>
            </a:r>
          </a:p>
          <a:p>
            <a:pPr marL="0" indent="0">
              <a:buNone/>
            </a:pPr>
            <a:r>
              <a:rPr lang="en-GB" sz="4400" b="1" dirty="0" err="1">
                <a:solidFill>
                  <a:schemeClr val="bg1"/>
                </a:solidFill>
                <a:latin typeface="Arial" panose="020B0604020202020204" pitchFamily="34" charset="0"/>
                <a:cs typeface="Arial" panose="020B0604020202020204" pitchFamily="34" charset="0"/>
              </a:rPr>
              <a:t>www.bmsworldmission.org</a:t>
            </a:r>
            <a:r>
              <a:rPr lang="en-GB" sz="4400" b="1" dirty="0">
                <a:solidFill>
                  <a:schemeClr val="bg1"/>
                </a:solidFill>
                <a:latin typeface="Arial" panose="020B0604020202020204" pitchFamily="34" charset="0"/>
                <a:cs typeface="Arial" panose="020B0604020202020204" pitchFamily="34" charset="0"/>
              </a:rPr>
              <a:t>/stand</a:t>
            </a:r>
          </a:p>
        </p:txBody>
      </p:sp>
      <p:pic>
        <p:nvPicPr>
          <p:cNvPr id="4" name="Picture 3" descr="A black and white logo&#10;&#10;Description automatically generated with low confidence">
            <a:extLst>
              <a:ext uri="{FF2B5EF4-FFF2-40B4-BE49-F238E27FC236}">
                <a16:creationId xmlns:a16="http://schemas.microsoft.com/office/drawing/2014/main" id="{C4B723F3-4922-417D-80F3-102245E1F1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218686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838200" y="23455"/>
            <a:ext cx="10515600" cy="1325563"/>
          </a:xfrm>
        </p:spPr>
        <p:txBody>
          <a:bodyPr>
            <a:normAutofit/>
          </a:bodyPr>
          <a:lstStyle/>
          <a:p>
            <a:r>
              <a:rPr lang="en-GB" sz="4000" b="1" dirty="0">
                <a:solidFill>
                  <a:schemeClr val="bg1"/>
                </a:solidFill>
                <a:latin typeface="Arial" panose="020B0604020202020204" pitchFamily="34" charset="0"/>
                <a:cs typeface="Arial" panose="020B0604020202020204" pitchFamily="34" charset="0"/>
              </a:rPr>
              <a:t>How to include the video in this slideshow</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56454" y="1227551"/>
            <a:ext cx="10807700" cy="809254"/>
          </a:xfrm>
        </p:spPr>
        <p:txBody>
          <a:bodyPr anchor="t">
            <a:normAutofit/>
          </a:bodyPr>
          <a:lstStyle/>
          <a:p>
            <a:pPr marL="0" indent="0">
              <a:buNone/>
            </a:pPr>
            <a:r>
              <a:rPr lang="en-GB" sz="1800" dirty="0">
                <a:solidFill>
                  <a:schemeClr val="bg1"/>
                </a:solidFill>
                <a:latin typeface="Arial" panose="020B0604020202020204" pitchFamily="34" charset="0"/>
                <a:cs typeface="Arial" panose="020B0604020202020204" pitchFamily="34" charset="0"/>
              </a:rPr>
              <a:t>You can either stream the video or use an embedded video file. The method you choose may depend on the internet connection available in your church. When you’re ready to go, delete this slide.</a:t>
            </a:r>
          </a:p>
        </p:txBody>
      </p:sp>
      <p:sp>
        <p:nvSpPr>
          <p:cNvPr id="5" name="TextBox 4">
            <a:extLst>
              <a:ext uri="{FF2B5EF4-FFF2-40B4-BE49-F238E27FC236}">
                <a16:creationId xmlns:a16="http://schemas.microsoft.com/office/drawing/2014/main" id="{12C44E65-434D-CB4B-A329-1B9383B684C4}"/>
              </a:ext>
            </a:extLst>
          </p:cNvPr>
          <p:cNvSpPr txBox="1"/>
          <p:nvPr/>
        </p:nvSpPr>
        <p:spPr>
          <a:xfrm>
            <a:off x="6513443" y="2036805"/>
            <a:ext cx="4840357" cy="4616648"/>
          </a:xfrm>
          <a:prstGeom prst="rect">
            <a:avLst/>
          </a:prstGeom>
          <a:noFill/>
        </p:spPr>
        <p:txBody>
          <a:bodyPr wrap="square" lIns="91440" tIns="45720" rIns="91440" bIns="45720" rtlCol="0" anchor="t">
            <a:spAutoFit/>
          </a:bodyPr>
          <a:lstStyle/>
          <a:p>
            <a:r>
              <a:rPr lang="en-US" dirty="0">
                <a:solidFill>
                  <a:schemeClr val="bg1"/>
                </a:solidFill>
                <a:latin typeface="Arial" panose="020B0604020202020204" pitchFamily="34" charset="0"/>
                <a:cs typeface="Arial" panose="020B0604020202020204" pitchFamily="34" charset="0"/>
              </a:rPr>
              <a:t>Using a video file</a:t>
            </a:r>
          </a:p>
          <a:p>
            <a:endParaRPr lang="en-US"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sz="1600" dirty="0">
                <a:solidFill>
                  <a:schemeClr val="bg1"/>
                </a:solidFill>
                <a:latin typeface="Arial" panose="020B0604020202020204" pitchFamily="34" charset="0"/>
                <a:cs typeface="Arial" panose="020B0604020202020204" pitchFamily="34" charset="0"/>
              </a:rPr>
              <a:t>Visit </a:t>
            </a:r>
            <a:r>
              <a:rPr lang="en-US" sz="1600" dirty="0">
                <a:solidFill>
                  <a:schemeClr val="accent1"/>
                </a:solidFill>
                <a:latin typeface="Arial" panose="020B0604020202020204" pitchFamily="34" charset="0"/>
                <a:cs typeface="Arial" panose="020B0604020202020204" pitchFamily="34" charset="0"/>
              </a:rPr>
              <a:t>the feature video resource page </a:t>
            </a:r>
            <a:r>
              <a:rPr lang="en-US" sz="1600" dirty="0">
                <a:solidFill>
                  <a:schemeClr val="bg1"/>
                </a:solidFill>
                <a:latin typeface="Arial" panose="020B0604020202020204" pitchFamily="34" charset="0"/>
                <a:cs typeface="Arial" panose="020B0604020202020204" pitchFamily="34" charset="0"/>
              </a:rPr>
              <a:t>and click download.</a:t>
            </a:r>
          </a:p>
          <a:p>
            <a:pPr marL="342900" indent="-342900">
              <a:buAutoNum type="arabicPeriod"/>
            </a:pPr>
            <a:r>
              <a:rPr lang="en-US" sz="1600" dirty="0">
                <a:solidFill>
                  <a:schemeClr val="bg1"/>
                </a:solidFill>
                <a:latin typeface="Arial" panose="020B0604020202020204" pitchFamily="34" charset="0"/>
                <a:cs typeface="Arial" panose="020B0604020202020204" pitchFamily="34" charset="0"/>
              </a:rPr>
              <a:t>On slide 5, click the little film icon ☞</a:t>
            </a:r>
          </a:p>
          <a:p>
            <a:pPr marL="342900" indent="-342900">
              <a:buAutoNum type="arabicPeriod"/>
            </a:pPr>
            <a:r>
              <a:rPr lang="en-US" sz="1600" dirty="0">
                <a:solidFill>
                  <a:schemeClr val="bg1"/>
                </a:solidFill>
                <a:latin typeface="Arial" panose="020B0604020202020204" pitchFamily="34" charset="0"/>
                <a:cs typeface="Arial" panose="020B0604020202020204" pitchFamily="34" charset="0"/>
              </a:rPr>
              <a:t>Find the file you downloaded, either in your downloads folder or another folder you may have specified for downloads. Resize the video to make it fill the screen.</a:t>
            </a:r>
          </a:p>
          <a:p>
            <a:pPr marL="342900" indent="-342900">
              <a:buAutoNum type="arabicPeriod"/>
            </a:pPr>
            <a:r>
              <a:rPr lang="en-US" sz="1600" dirty="0">
                <a:solidFill>
                  <a:schemeClr val="bg1"/>
                </a:solidFill>
                <a:latin typeface="Arial" panose="020B0604020202020204" pitchFamily="34" charset="0"/>
                <a:cs typeface="Arial" panose="020B0604020202020204" pitchFamily="34" charset="0"/>
              </a:rPr>
              <a:t>If you need to transfer the slideshow to a church computer, use a memory stick or flash drive as the file will be too large to send by email.</a:t>
            </a:r>
          </a:p>
          <a:p>
            <a:pPr marL="342900" indent="-342900">
              <a:buAutoNum type="arabicPeriod"/>
            </a:pPr>
            <a:r>
              <a:rPr lang="en-US" sz="1600" dirty="0">
                <a:solidFill>
                  <a:schemeClr val="bg1"/>
                </a:solidFill>
                <a:latin typeface="Arial" panose="020B0604020202020204" pitchFamily="34" charset="0"/>
                <a:cs typeface="Arial" panose="020B0604020202020204" pitchFamily="34" charset="0"/>
              </a:rPr>
              <a:t>To embed any of the other I Will Stand videos, simply find them at </a:t>
            </a:r>
            <a:r>
              <a:rPr lang="en-US" sz="16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www.bmsworldmission.org/iwillstand</a:t>
            </a:r>
            <a:r>
              <a:rPr lang="en-US" sz="1600" dirty="0">
                <a:solidFill>
                  <a:schemeClr val="bg1"/>
                </a:solidFill>
                <a:latin typeface="Arial" panose="020B0604020202020204" pitchFamily="34" charset="0"/>
                <a:cs typeface="Arial" panose="020B0604020202020204" pitchFamily="34" charset="0"/>
              </a:rPr>
              <a:t> and follow the same process.</a:t>
            </a:r>
          </a:p>
          <a:p>
            <a:pPr marL="342900" indent="-342900">
              <a:buAutoNum type="arabicPeriod"/>
            </a:pPr>
            <a:endParaRPr lang="en-US" dirty="0"/>
          </a:p>
        </p:txBody>
      </p:sp>
      <p:sp>
        <p:nvSpPr>
          <p:cNvPr id="11" name="TextBox 10">
            <a:extLst>
              <a:ext uri="{FF2B5EF4-FFF2-40B4-BE49-F238E27FC236}">
                <a16:creationId xmlns:a16="http://schemas.microsoft.com/office/drawing/2014/main" id="{708DC1D0-26BA-B747-B006-EAAD81D9885F}"/>
              </a:ext>
            </a:extLst>
          </p:cNvPr>
          <p:cNvSpPr txBox="1"/>
          <p:nvPr/>
        </p:nvSpPr>
        <p:spPr>
          <a:xfrm>
            <a:off x="856454" y="2036805"/>
            <a:ext cx="4840357" cy="4431983"/>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Streaming the video</a:t>
            </a:r>
          </a:p>
          <a:p>
            <a:endParaRPr lang="en-US" dirty="0">
              <a:solidFill>
                <a:schemeClr val="bg1"/>
              </a:solidFill>
              <a:latin typeface="Arial" panose="020B0604020202020204" pitchFamily="34" charset="0"/>
              <a:cs typeface="Arial" panose="020B0604020202020204" pitchFamily="34" charset="0"/>
            </a:endParaRPr>
          </a:p>
          <a:p>
            <a:pPr marL="342900" indent="-342900">
              <a:buAutoNum type="arabicPeriod"/>
            </a:pPr>
            <a:r>
              <a:rPr lang="en-US" dirty="0">
                <a:solidFill>
                  <a:schemeClr val="bg1"/>
                </a:solidFill>
                <a:latin typeface="Arial" panose="020B0604020202020204" pitchFamily="34" charset="0"/>
                <a:cs typeface="Arial" panose="020B0604020202020204" pitchFamily="34" charset="0"/>
              </a:rPr>
              <a:t>The next slide includes an online link to the </a:t>
            </a:r>
            <a:r>
              <a:rPr lang="en-US" i="1" dirty="0">
                <a:solidFill>
                  <a:schemeClr val="bg1"/>
                </a:solidFill>
                <a:latin typeface="Arial" panose="020B0604020202020204" pitchFamily="34" charset="0"/>
                <a:cs typeface="Arial" panose="020B0604020202020204" pitchFamily="34" charset="0"/>
              </a:rPr>
              <a:t>I Will Stand </a:t>
            </a:r>
            <a:r>
              <a:rPr lang="en-US" dirty="0">
                <a:solidFill>
                  <a:schemeClr val="bg1"/>
                </a:solidFill>
                <a:latin typeface="Arial" panose="020B0604020202020204" pitchFamily="34" charset="0"/>
                <a:cs typeface="Arial" panose="020B0604020202020204" pitchFamily="34" charset="0"/>
              </a:rPr>
              <a:t>feature video. If this works in your church, you’re sorted. Just press play when in slideshow mode.</a:t>
            </a:r>
          </a:p>
          <a:p>
            <a:pPr marL="342900" indent="-342900">
              <a:buAutoNum type="arabicPeriod"/>
            </a:pPr>
            <a:r>
              <a:rPr lang="en-US" dirty="0">
                <a:solidFill>
                  <a:schemeClr val="bg1"/>
                </a:solidFill>
                <a:latin typeface="Arial" panose="020B0604020202020204" pitchFamily="34" charset="0"/>
                <a:cs typeface="Arial" panose="020B0604020202020204" pitchFamily="34" charset="0"/>
              </a:rPr>
              <a:t>If you’d like to add another </a:t>
            </a:r>
            <a:r>
              <a:rPr lang="en-US" i="1" dirty="0">
                <a:solidFill>
                  <a:schemeClr val="bg1"/>
                </a:solidFill>
                <a:latin typeface="Arial" panose="020B0604020202020204" pitchFamily="34" charset="0"/>
                <a:cs typeface="Arial" panose="020B0604020202020204" pitchFamily="34" charset="0"/>
              </a:rPr>
              <a:t>I Will Stand </a:t>
            </a:r>
            <a:r>
              <a:rPr lang="en-US" dirty="0">
                <a:solidFill>
                  <a:schemeClr val="bg1"/>
                </a:solidFill>
                <a:latin typeface="Arial" panose="020B0604020202020204" pitchFamily="34" charset="0"/>
                <a:cs typeface="Arial" panose="020B0604020202020204" pitchFamily="34" charset="0"/>
              </a:rPr>
              <a:t>video to your presentation, create a blank slide then choose Insert/Video/Online Film. Insert any of the following </a:t>
            </a:r>
            <a:r>
              <a:rPr lang="en-US" dirty="0" err="1">
                <a:solidFill>
                  <a:schemeClr val="bg1"/>
                </a:solidFill>
                <a:latin typeface="Arial" panose="020B0604020202020204" pitchFamily="34" charset="0"/>
                <a:cs typeface="Arial" panose="020B0604020202020204" pitchFamily="34" charset="0"/>
              </a:rPr>
              <a:t>urls</a:t>
            </a:r>
            <a:r>
              <a:rPr lang="en-US" dirty="0">
                <a:solidFill>
                  <a:schemeClr val="bg1"/>
                </a:solidFill>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Reflection video: https://</a:t>
            </a:r>
            <a:r>
              <a:rPr lang="en-US" sz="1400" dirty="0" err="1">
                <a:solidFill>
                  <a:schemeClr val="bg1"/>
                </a:solidFill>
                <a:latin typeface="Arial" panose="020B0604020202020204" pitchFamily="34" charset="0"/>
                <a:cs typeface="Arial" panose="020B0604020202020204" pitchFamily="34" charset="0"/>
              </a:rPr>
              <a:t>vimeo.com</a:t>
            </a:r>
            <a:r>
              <a:rPr lang="en-US" sz="1400" dirty="0">
                <a:solidFill>
                  <a:schemeClr val="bg1"/>
                </a:solidFill>
                <a:latin typeface="Arial" panose="020B0604020202020204" pitchFamily="34" charset="0"/>
                <a:cs typeface="Arial" panose="020B0604020202020204" pitchFamily="34" charset="0"/>
              </a:rPr>
              <a:t>/578054084</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Feature video with BSL/subtitles: https://</a:t>
            </a:r>
            <a:r>
              <a:rPr lang="en-US" sz="1400" dirty="0" err="1">
                <a:solidFill>
                  <a:schemeClr val="bg1"/>
                </a:solidFill>
                <a:latin typeface="Arial" panose="020B0604020202020204" pitchFamily="34" charset="0"/>
                <a:cs typeface="Arial" panose="020B0604020202020204" pitchFamily="34" charset="0"/>
              </a:rPr>
              <a:t>vimeo.com</a:t>
            </a:r>
            <a:r>
              <a:rPr lang="en-US" sz="1400" dirty="0">
                <a:solidFill>
                  <a:schemeClr val="bg1"/>
                </a:solidFill>
                <a:latin typeface="Arial" panose="020B0604020202020204" pitchFamily="34" charset="0"/>
                <a:cs typeface="Arial" panose="020B0604020202020204" pitchFamily="34" charset="0"/>
              </a:rPr>
              <a:t>/578067789</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J’s story: https://</a:t>
            </a:r>
            <a:r>
              <a:rPr lang="en-US" sz="1400" dirty="0" err="1">
                <a:solidFill>
                  <a:schemeClr val="bg1"/>
                </a:solidFill>
                <a:latin typeface="Arial" panose="020B0604020202020204" pitchFamily="34" charset="0"/>
                <a:cs typeface="Arial" panose="020B0604020202020204" pitchFamily="34" charset="0"/>
              </a:rPr>
              <a:t>vimeo.com</a:t>
            </a:r>
            <a:r>
              <a:rPr lang="en-US" sz="1400" dirty="0">
                <a:solidFill>
                  <a:schemeClr val="bg1"/>
                </a:solidFill>
                <a:latin typeface="Arial" panose="020B0604020202020204" pitchFamily="34" charset="0"/>
                <a:cs typeface="Arial" panose="020B0604020202020204" pitchFamily="34" charset="0"/>
              </a:rPr>
              <a:t>/578124632</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Z’s story: https://</a:t>
            </a:r>
            <a:r>
              <a:rPr lang="en-US" sz="1400" dirty="0" err="1">
                <a:solidFill>
                  <a:schemeClr val="bg1"/>
                </a:solidFill>
                <a:latin typeface="Arial" panose="020B0604020202020204" pitchFamily="34" charset="0"/>
                <a:cs typeface="Arial" panose="020B0604020202020204" pitchFamily="34" charset="0"/>
              </a:rPr>
              <a:t>vimeo.com</a:t>
            </a:r>
            <a:r>
              <a:rPr lang="en-US" sz="1400" dirty="0">
                <a:solidFill>
                  <a:schemeClr val="bg1"/>
                </a:solidFill>
                <a:latin typeface="Arial" panose="020B0604020202020204" pitchFamily="34" charset="0"/>
                <a:cs typeface="Arial" panose="020B0604020202020204" pitchFamily="34" charset="0"/>
              </a:rPr>
              <a:t>/578127428</a:t>
            </a:r>
          </a:p>
          <a:p>
            <a:pPr marL="800100" lvl="1" indent="-34290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K’s story: https://</a:t>
            </a:r>
            <a:r>
              <a:rPr lang="en-US" sz="1400" dirty="0" err="1">
                <a:solidFill>
                  <a:schemeClr val="bg1"/>
                </a:solidFill>
                <a:latin typeface="Arial" panose="020B0604020202020204" pitchFamily="34" charset="0"/>
                <a:cs typeface="Arial" panose="020B0604020202020204" pitchFamily="34" charset="0"/>
              </a:rPr>
              <a:t>vimeo.com</a:t>
            </a:r>
            <a:r>
              <a:rPr lang="en-US" sz="1400" dirty="0">
                <a:solidFill>
                  <a:schemeClr val="bg1"/>
                </a:solidFill>
                <a:latin typeface="Arial" panose="020B0604020202020204" pitchFamily="34" charset="0"/>
                <a:cs typeface="Arial" panose="020B0604020202020204" pitchFamily="34" charset="0"/>
              </a:rPr>
              <a:t>/578113936</a:t>
            </a:r>
          </a:p>
          <a:p>
            <a:pPr marL="342900" indent="-342900">
              <a:buFont typeface="Arial" panose="020B0604020202020204" pitchFamily="34" charset="0"/>
              <a:buChar char="•"/>
            </a:pPr>
            <a:endParaRPr lang="en-US" dirty="0">
              <a:solidFill>
                <a:schemeClr val="bg1"/>
              </a:solidFill>
              <a:latin typeface="Avenir Light" panose="020B0402020203020204" pitchFamily="34" charset="77"/>
            </a:endParaRPr>
          </a:p>
        </p:txBody>
      </p:sp>
      <p:pic>
        <p:nvPicPr>
          <p:cNvPr id="6" name="Picture 5">
            <a:extLst>
              <a:ext uri="{FF2B5EF4-FFF2-40B4-BE49-F238E27FC236}">
                <a16:creationId xmlns:a16="http://schemas.microsoft.com/office/drawing/2014/main" id="{5957AE4B-E3F7-EF45-A5C3-DDA5149469DC}"/>
              </a:ext>
            </a:extLst>
          </p:cNvPr>
          <p:cNvPicPr>
            <a:picLocks noChangeAspect="1"/>
          </p:cNvPicPr>
          <p:nvPr/>
        </p:nvPicPr>
        <p:blipFill>
          <a:blip r:embed="rId3"/>
          <a:stretch>
            <a:fillRect/>
          </a:stretch>
        </p:blipFill>
        <p:spPr>
          <a:xfrm>
            <a:off x="10754526" y="2962516"/>
            <a:ext cx="456343" cy="466484"/>
          </a:xfrm>
          <a:prstGeom prst="rect">
            <a:avLst/>
          </a:prstGeom>
        </p:spPr>
      </p:pic>
    </p:spTree>
    <p:extLst>
      <p:ext uri="{BB962C8B-B14F-4D97-AF65-F5344CB8AC3E}">
        <p14:creationId xmlns:p14="http://schemas.microsoft.com/office/powerpoint/2010/main" val="361627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 Media 1" descr="I Will Stand feature video">
            <a:hlinkClick r:id="" action="ppaction://media"/>
            <a:extLst>
              <a:ext uri="{FF2B5EF4-FFF2-40B4-BE49-F238E27FC236}">
                <a16:creationId xmlns:a16="http://schemas.microsoft.com/office/drawing/2014/main" id="{9427C622-A375-1D43-8B62-21480E86955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88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4C504FC-8151-BF4D-81E5-10E706885829}"/>
              </a:ext>
            </a:extLst>
          </p:cNvPr>
          <p:cNvSpPr>
            <a:spLocks noGrp="1"/>
          </p:cNvSpPr>
          <p:nvPr>
            <p:ph idx="1"/>
          </p:nvPr>
        </p:nvSpPr>
        <p:spPr>
          <a:xfrm>
            <a:off x="421065" y="385175"/>
            <a:ext cx="11298477" cy="6087649"/>
          </a:xfrm>
        </p:spPr>
        <p:txBody>
          <a:bodyPr/>
          <a:lstStyle/>
          <a:p>
            <a:endParaRPr lang="en-US"/>
          </a:p>
        </p:txBody>
      </p:sp>
    </p:spTree>
    <p:extLst>
      <p:ext uri="{BB962C8B-B14F-4D97-AF65-F5344CB8AC3E}">
        <p14:creationId xmlns:p14="http://schemas.microsoft.com/office/powerpoint/2010/main" val="83903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610D7422-74A4-4EC2-B750-6E24578E3578}"/>
              </a:ext>
            </a:extLst>
          </p:cNvPr>
          <p:cNvSpPr/>
          <p:nvPr/>
        </p:nvSpPr>
        <p:spPr>
          <a:xfrm>
            <a:off x="-288706" y="4054495"/>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BA7AE42-DFE0-40A7-BEB1-1601EA93DD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3028573" y="1961478"/>
            <a:ext cx="7024194" cy="4679943"/>
          </a:xfrm>
          <a:prstGeom prst="rect">
            <a:avLst/>
          </a:prstGeom>
        </p:spPr>
      </p:pic>
      <p:pic>
        <p:nvPicPr>
          <p:cNvPr id="5" name="Picture 4" descr="Logo&#10;&#10;Description automatically generated">
            <a:extLst>
              <a:ext uri="{FF2B5EF4-FFF2-40B4-BE49-F238E27FC236}">
                <a16:creationId xmlns:a16="http://schemas.microsoft.com/office/drawing/2014/main" id="{35FDF242-9E9A-466A-8DD3-2D7529A8A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507" y="1221915"/>
            <a:ext cx="6113929" cy="3438984"/>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CDF83D29-4FF6-4B0F-B483-A9A3295EE1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pic>
        <p:nvPicPr>
          <p:cNvPr id="9" name="Picture 8" descr="A picture containing leaf, plant, fern&#10;&#10;Description automatically generated">
            <a:extLst>
              <a:ext uri="{FF2B5EF4-FFF2-40B4-BE49-F238E27FC236}">
                <a16:creationId xmlns:a16="http://schemas.microsoft.com/office/drawing/2014/main" id="{BA05A269-488D-4AC1-8CA3-8C072A5378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43437">
            <a:off x="-4871676" y="1480237"/>
            <a:ext cx="12192000" cy="6857798"/>
          </a:xfrm>
          <a:prstGeom prst="rect">
            <a:avLst/>
          </a:prstGeom>
        </p:spPr>
      </p:pic>
      <p:pic>
        <p:nvPicPr>
          <p:cNvPr id="11" name="Picture 10" descr="Logo, icon&#10;&#10;Description automatically generated">
            <a:extLst>
              <a:ext uri="{FF2B5EF4-FFF2-40B4-BE49-F238E27FC236}">
                <a16:creationId xmlns:a16="http://schemas.microsoft.com/office/drawing/2014/main" id="{90AE5597-2EEB-4166-9C9F-5DAC6F4EE9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1238167" flipV="1">
            <a:off x="-517304" y="4397716"/>
            <a:ext cx="5764179" cy="3234223"/>
          </a:xfrm>
          <a:prstGeom prst="rect">
            <a:avLst/>
          </a:prstGeom>
        </p:spPr>
      </p:pic>
      <p:sp>
        <p:nvSpPr>
          <p:cNvPr id="2" name="Title 1">
            <a:extLst>
              <a:ext uri="{FF2B5EF4-FFF2-40B4-BE49-F238E27FC236}">
                <a16:creationId xmlns:a16="http://schemas.microsoft.com/office/drawing/2014/main" id="{4B589403-D6A6-4682-BF7A-5A9D9457A438}"/>
              </a:ext>
            </a:extLst>
          </p:cNvPr>
          <p:cNvSpPr>
            <a:spLocks noGrp="1"/>
          </p:cNvSpPr>
          <p:nvPr>
            <p:ph type="ctrTitle"/>
          </p:nvPr>
        </p:nvSpPr>
        <p:spPr>
          <a:xfrm>
            <a:off x="3167324" y="4054495"/>
            <a:ext cx="9144000" cy="1080462"/>
          </a:xfrm>
        </p:spPr>
        <p:txBody>
          <a:bodyPr>
            <a:normAutofit/>
          </a:bodyPr>
          <a:lstStyle/>
          <a:p>
            <a:pPr algn="l"/>
            <a:r>
              <a:rPr lang="en-GB" sz="5400" spc="-300" dirty="0">
                <a:solidFill>
                  <a:schemeClr val="bg1"/>
                </a:solidFill>
                <a:latin typeface="Arial" panose="020B0604020202020204" pitchFamily="34" charset="0"/>
                <a:cs typeface="Arial" panose="020B0604020202020204" pitchFamily="34" charset="0"/>
              </a:rPr>
              <a:t>World Church quiz</a:t>
            </a:r>
          </a:p>
        </p:txBody>
      </p:sp>
    </p:spTree>
    <p:extLst>
      <p:ext uri="{BB962C8B-B14F-4D97-AF65-F5344CB8AC3E}">
        <p14:creationId xmlns:p14="http://schemas.microsoft.com/office/powerpoint/2010/main" val="292993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AC1F"/>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43CF851-D4BA-474B-B9DA-14E42E9E07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00984">
            <a:off x="4837664" y="-406722"/>
            <a:ext cx="11174964" cy="10196189"/>
          </a:xfrm>
          <a:prstGeom prst="rect">
            <a:avLst/>
          </a:prstGeom>
        </p:spPr>
      </p:pic>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1</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6921500" cy="4351338"/>
          </a:xfrm>
        </p:spPr>
        <p:txBody>
          <a:bodyPr/>
          <a:lstStyle/>
          <a:p>
            <a:pPr marL="0" lvl="0" indent="0">
              <a:lnSpc>
                <a:spcPct val="107000"/>
              </a:lnSpc>
              <a:buNone/>
            </a:pP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How many people around </a:t>
            </a:r>
            <a:b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 world today follow Jesus?</a:t>
            </a:r>
            <a:endParaRPr lang="en-GB" sz="3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More than two billion </a:t>
            </a:r>
            <a:endPar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More than three billion</a:t>
            </a:r>
            <a:endPar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lphaLcParenR"/>
            </a:pP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More than five billion</a:t>
            </a:r>
            <a:endPar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34361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B288"/>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16041467">
            <a:off x="4051348" y="1762701"/>
            <a:ext cx="12192000" cy="7548682"/>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p:txBody>
          <a:bodyPr/>
          <a:lstStyle/>
          <a:p>
            <a:r>
              <a:rPr lang="en-GB" dirty="0">
                <a:solidFill>
                  <a:schemeClr val="bg1"/>
                </a:solidFill>
                <a:latin typeface="Arial" panose="020B0604020202020204" pitchFamily="34" charset="0"/>
                <a:cs typeface="Arial" panose="020B0604020202020204" pitchFamily="34" charset="0"/>
              </a:rPr>
              <a:t>Question 2</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10807700" cy="4351338"/>
          </a:xfrm>
        </p:spPr>
        <p:txBody>
          <a:bodyPr>
            <a:normAutofit fontScale="25000" lnSpcReduction="20000"/>
          </a:bodyPr>
          <a:lstStyle/>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There are places around the world where fewer than one per cent of people know Jesus.</a:t>
            </a:r>
          </a:p>
          <a:p>
            <a:pPr marL="0" lvl="0" indent="0">
              <a:lnSpc>
                <a:spcPct val="107000"/>
              </a:lnSpc>
              <a:buNone/>
            </a:pPr>
            <a:r>
              <a:rPr lang="en-GB" sz="1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Which is the only country listed below where this isn’t the case?</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a) Thailand</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b) Afghanistan</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r>
              <a:rPr lang="en-GB" sz="12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Tunisia</a:t>
            </a:r>
          </a:p>
          <a:p>
            <a:pPr marL="0" lvl="0" indent="0">
              <a:lnSpc>
                <a:spcPct val="107000"/>
              </a:lnSpc>
              <a:buNone/>
            </a:pPr>
            <a:r>
              <a:rPr lang="en-GB" sz="12800" dirty="0">
                <a:solidFill>
                  <a:schemeClr val="bg1"/>
                </a:solidFill>
                <a:effectLst/>
                <a:latin typeface="Arial" panose="020B0604020202020204" pitchFamily="34" charset="0"/>
                <a:ea typeface="Calibri" panose="020F0502020204030204" pitchFamily="34" charset="0"/>
                <a:cs typeface="Arial" panose="020B0604020202020204" pitchFamily="34" charset="0"/>
              </a:rPr>
              <a:t>d) Kosovo </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4972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524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EC3A59-6858-4CB5-9E9D-7B922C8CB678}"/>
              </a:ext>
            </a:extLst>
          </p:cNvPr>
          <p:cNvGrpSpPr/>
          <p:nvPr/>
        </p:nvGrpSpPr>
        <p:grpSpPr>
          <a:xfrm rot="20217677">
            <a:off x="536647" y="-290567"/>
            <a:ext cx="19309280" cy="11420484"/>
            <a:chOff x="5224823" y="1267400"/>
            <a:chExt cx="12192000" cy="7548682"/>
          </a:xfrm>
        </p:grpSpPr>
        <p:sp>
          <p:nvSpPr>
            <p:cNvPr id="12" name="Oval 11">
              <a:extLst>
                <a:ext uri="{FF2B5EF4-FFF2-40B4-BE49-F238E27FC236}">
                  <a16:creationId xmlns:a16="http://schemas.microsoft.com/office/drawing/2014/main" id="{AD4707F9-4A8D-4B06-BC3D-801C4C0CA321}"/>
                </a:ext>
              </a:extLst>
            </p:cNvPr>
            <p:cNvSpPr/>
            <p:nvPr/>
          </p:nvSpPr>
          <p:spPr>
            <a:xfrm>
              <a:off x="9807793" y="4532542"/>
              <a:ext cx="3045255" cy="3045255"/>
            </a:xfrm>
            <a:prstGeom prst="ellipse">
              <a:avLst/>
            </a:prstGeom>
            <a:solidFill>
              <a:srgbClr val="F7A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4A83BDB-8075-4520-9B8E-A4C7E79AE2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3254804">
              <a:off x="7067926" y="2439525"/>
              <a:ext cx="7024194" cy="4679943"/>
            </a:xfrm>
            <a:prstGeom prst="rect">
              <a:avLst/>
            </a:prstGeom>
          </p:spPr>
        </p:pic>
        <p:pic>
          <p:nvPicPr>
            <p:cNvPr id="14" name="Picture 13" descr="A picture containing leaf, plant, fern&#10;&#10;Description automatically generated">
              <a:extLst>
                <a:ext uri="{FF2B5EF4-FFF2-40B4-BE49-F238E27FC236}">
                  <a16:creationId xmlns:a16="http://schemas.microsoft.com/office/drawing/2014/main" id="{65B4B9BE-42C8-4F47-8FC7-619B00727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437">
              <a:off x="5224823" y="1958284"/>
              <a:ext cx="12192000" cy="6857798"/>
            </a:xfrm>
            <a:prstGeom prst="rect">
              <a:avLst/>
            </a:prstGeom>
          </p:spPr>
        </p:pic>
        <p:pic>
          <p:nvPicPr>
            <p:cNvPr id="15" name="Picture 14" descr="Logo, icon&#10;&#10;Description automatically generated">
              <a:extLst>
                <a:ext uri="{FF2B5EF4-FFF2-40B4-BE49-F238E27FC236}">
                  <a16:creationId xmlns:a16="http://schemas.microsoft.com/office/drawing/2014/main" id="{E72856F4-14C4-4612-9F92-7601BB6F8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1238167" flipV="1">
              <a:off x="9579195" y="4875763"/>
              <a:ext cx="5764179" cy="3234223"/>
            </a:xfrm>
            <a:prstGeom prst="rect">
              <a:avLst/>
            </a:prstGeom>
          </p:spPr>
        </p:pic>
      </p:grpSp>
      <p:sp>
        <p:nvSpPr>
          <p:cNvPr id="2" name="Title 1">
            <a:extLst>
              <a:ext uri="{FF2B5EF4-FFF2-40B4-BE49-F238E27FC236}">
                <a16:creationId xmlns:a16="http://schemas.microsoft.com/office/drawing/2014/main" id="{B48FBF88-B07C-4DAC-8B03-97141A31C4A3}"/>
              </a:ext>
            </a:extLst>
          </p:cNvPr>
          <p:cNvSpPr>
            <a:spLocks noGrp="1"/>
          </p:cNvSpPr>
          <p:nvPr>
            <p:ph type="title"/>
          </p:nvPr>
        </p:nvSpPr>
        <p:spPr>
          <a:xfrm>
            <a:off x="838200" y="466632"/>
            <a:ext cx="10515600" cy="1325563"/>
          </a:xfrm>
        </p:spPr>
        <p:txBody>
          <a:bodyPr/>
          <a:lstStyle/>
          <a:p>
            <a:r>
              <a:rPr lang="en-GB" dirty="0">
                <a:solidFill>
                  <a:schemeClr val="bg1"/>
                </a:solidFill>
                <a:latin typeface="Arial" panose="020B0604020202020204" pitchFamily="34" charset="0"/>
                <a:cs typeface="Arial" panose="020B0604020202020204" pitchFamily="34" charset="0"/>
              </a:rPr>
              <a:t>Question 3</a:t>
            </a:r>
          </a:p>
        </p:txBody>
      </p:sp>
      <p:sp>
        <p:nvSpPr>
          <p:cNvPr id="3" name="Content Placeholder 2">
            <a:extLst>
              <a:ext uri="{FF2B5EF4-FFF2-40B4-BE49-F238E27FC236}">
                <a16:creationId xmlns:a16="http://schemas.microsoft.com/office/drawing/2014/main" id="{F04D58B4-6838-493C-920A-B831DD16B92A}"/>
              </a:ext>
            </a:extLst>
          </p:cNvPr>
          <p:cNvSpPr>
            <a:spLocks noGrp="1"/>
          </p:cNvSpPr>
          <p:nvPr>
            <p:ph idx="1"/>
          </p:nvPr>
        </p:nvSpPr>
        <p:spPr>
          <a:xfrm>
            <a:off x="838200" y="1825625"/>
            <a:ext cx="7353937" cy="4351338"/>
          </a:xfrm>
        </p:spPr>
        <p:txBody>
          <a:bodyPr>
            <a:normAutofit fontScale="25000" lnSpcReduction="20000"/>
          </a:bodyPr>
          <a:lstStyle/>
          <a:p>
            <a:pPr marL="0" lvl="0" indent="0">
              <a:lnSpc>
                <a:spcPct val="107000"/>
              </a:lnSpc>
              <a:buNone/>
            </a:pPr>
            <a:r>
              <a:rPr lang="en-GB" sz="16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Which country has the highest number of different religions practiced?</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a) Brazil</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b)</a:t>
            </a:r>
            <a:r>
              <a:rPr lang="en-GB" sz="16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South Korea</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c) The UK</a:t>
            </a:r>
          </a:p>
          <a:p>
            <a:pPr marL="0" lvl="0" indent="0">
              <a:lnSpc>
                <a:spcPct val="107000"/>
              </a:lnSpc>
              <a:buNone/>
            </a:pPr>
            <a:r>
              <a:rPr lang="en-GB" sz="16000" dirty="0">
                <a:solidFill>
                  <a:schemeClr val="bg1"/>
                </a:solidFill>
                <a:effectLst/>
                <a:latin typeface="Arial" panose="020B0604020202020204" pitchFamily="34" charset="0"/>
                <a:ea typeface="Calibri" panose="020F0502020204030204" pitchFamily="34" charset="0"/>
                <a:cs typeface="Arial" panose="020B0604020202020204" pitchFamily="34" charset="0"/>
              </a:rPr>
              <a:t>d) The USA</a:t>
            </a:r>
          </a:p>
          <a:p>
            <a:endParaRPr lang="en-GB" dirty="0"/>
          </a:p>
        </p:txBody>
      </p:sp>
      <p:pic>
        <p:nvPicPr>
          <p:cNvPr id="8" name="Picture 7" descr="A black and white logo&#10;&#10;Description automatically generated with low confidence">
            <a:extLst>
              <a:ext uri="{FF2B5EF4-FFF2-40B4-BE49-F238E27FC236}">
                <a16:creationId xmlns:a16="http://schemas.microsoft.com/office/drawing/2014/main" id="{E2C11053-BDF4-40C6-869A-64425010F6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03320" y="186104"/>
            <a:ext cx="771187" cy="1162914"/>
          </a:xfrm>
          <a:prstGeom prst="rect">
            <a:avLst/>
          </a:prstGeom>
        </p:spPr>
      </p:pic>
    </p:spTree>
    <p:extLst>
      <p:ext uri="{BB962C8B-B14F-4D97-AF65-F5344CB8AC3E}">
        <p14:creationId xmlns:p14="http://schemas.microsoft.com/office/powerpoint/2010/main" val="28090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bf8e561-faf8-47d1-9a4f-b313cdc94a3c">COMMS-1999689070-1738678</_dlc_DocId>
    <_dlc_DocIdUrl xmlns="0bf8e561-faf8-47d1-9a4f-b313cdc94a3c">
      <Url>https://bmsworldmission.sharepoint.com/sites/comms/_layouts/15/DocIdRedir.aspx?ID=COMMS-1999689070-1738678</Url>
      <Description>COMMS-1999689070-1738678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15" ma:contentTypeDescription="Create a new document." ma:contentTypeScope="" ma:versionID="796d39c434c27050e849a409172e9abc">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562065da160961fc321c52c12de86b06"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48F79A-B073-4E12-8CC7-298741543119}">
  <ds:schemaRefs>
    <ds:schemaRef ds:uri="http://www.w3.org/XML/1998/namespace"/>
    <ds:schemaRef ds:uri="0b7ae917-33e5-4d7d-9ba2-273177014d95"/>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0bf8e561-faf8-47d1-9a4f-b313cdc94a3c"/>
    <ds:schemaRef ds:uri="http://purl.org/dc/dcmitype/"/>
  </ds:schemaRefs>
</ds:datastoreItem>
</file>

<file path=customXml/itemProps2.xml><?xml version="1.0" encoding="utf-8"?>
<ds:datastoreItem xmlns:ds="http://schemas.openxmlformats.org/officeDocument/2006/customXml" ds:itemID="{2C9735C7-ACE2-4279-A89E-C16264EA0B49}">
  <ds:schemaRefs>
    <ds:schemaRef ds:uri="http://schemas.microsoft.com/sharepoint/events"/>
  </ds:schemaRefs>
</ds:datastoreItem>
</file>

<file path=customXml/itemProps3.xml><?xml version="1.0" encoding="utf-8"?>
<ds:datastoreItem xmlns:ds="http://schemas.openxmlformats.org/officeDocument/2006/customXml" ds:itemID="{C8E5E8E8-A778-43EE-BA6E-E7DF71920E46}">
  <ds:schemaRefs>
    <ds:schemaRef ds:uri="http://schemas.microsoft.com/sharepoint/v3/contenttype/forms"/>
  </ds:schemaRefs>
</ds:datastoreItem>
</file>

<file path=customXml/itemProps4.xml><?xml version="1.0" encoding="utf-8"?>
<ds:datastoreItem xmlns:ds="http://schemas.openxmlformats.org/officeDocument/2006/customXml" ds:itemID="{F16CDF68-0794-40DB-B233-DEFAFA3C6C50}">
  <ds:schemaRefs>
    <ds:schemaRef ds:uri="0b7ae917-33e5-4d7d-9ba2-273177014d95"/>
    <ds:schemaRef ds:uri="0bf8e561-faf8-47d1-9a4f-b313cdc94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1252</Words>
  <Application>Microsoft Macintosh PowerPoint</Application>
  <PresentationFormat>Widescreen</PresentationFormat>
  <Paragraphs>134</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Book</vt:lpstr>
      <vt:lpstr>Avenir Light</vt:lpstr>
      <vt:lpstr>Calibri</vt:lpstr>
      <vt:lpstr>Calibri Light</vt:lpstr>
      <vt:lpstr>Office Theme</vt:lpstr>
      <vt:lpstr>PowerPoint Presentation</vt:lpstr>
      <vt:lpstr>Welcome to the I Will Stand service PowerPoint </vt:lpstr>
      <vt:lpstr>How to include the video in this slideshow</vt:lpstr>
      <vt:lpstr>PowerPoint Presentation</vt:lpstr>
      <vt:lpstr>PowerPoint Presentation</vt:lpstr>
      <vt:lpstr>World Church quiz</vt:lpstr>
      <vt:lpstr>Question 1</vt:lpstr>
      <vt:lpstr>Question 2</vt:lpstr>
      <vt:lpstr>Question 3</vt:lpstr>
      <vt:lpstr>Question 4</vt:lpstr>
      <vt:lpstr>Question 5</vt:lpstr>
      <vt:lpstr>Question 6</vt:lpstr>
      <vt:lpstr>Question 7</vt:lpstr>
      <vt:lpstr>Answers</vt:lpstr>
      <vt:lpstr>Question 1</vt:lpstr>
      <vt:lpstr>Question 2</vt:lpstr>
      <vt:lpstr>Question 3</vt:lpstr>
      <vt:lpstr>Question 4</vt:lpstr>
      <vt:lpstr>Question 5</vt:lpstr>
      <vt:lpstr>Question 6</vt:lpstr>
      <vt:lpstr>Question 7</vt:lpstr>
      <vt:lpstr>Sermon</vt:lpstr>
      <vt:lpstr>Prayers</vt:lpstr>
      <vt:lpstr>PowerPoint Presentation</vt:lpstr>
      <vt:lpstr>PowerPoint Presentation</vt:lpstr>
      <vt:lpstr>PowerPoint Presentation</vt:lpstr>
      <vt:lpstr>PowerPoint Presentation</vt:lpstr>
      <vt:lpstr>PowerPoint Presentation</vt:lpstr>
      <vt:lpstr>How can I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Church quiz</dc:title>
  <dc:creator>Joshua Mutton</dc:creator>
  <cp:lastModifiedBy>Ruth Whiter</cp:lastModifiedBy>
  <cp:revision>8</cp:revision>
  <dcterms:created xsi:type="dcterms:W3CDTF">2021-07-21T11:15:39Z</dcterms:created>
  <dcterms:modified xsi:type="dcterms:W3CDTF">2021-08-06T15:17:23Z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0x010100E1DB725B14A0634986408BE87C8651A8</vt:lpwstr>
  </property>
  <property fmtid="{D5CDD505-2E9C-101B-9397-08002B2CF9AE}" pid="3" name="_dlc_DocIdItemGuid">
    <vt:lpwstr>d6423318-d0df-4af9-bfb7-5f9409210d1b</vt:lpwstr>
  </property>
</Properties>
</file>