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18"/>
  </p:notesMasterIdLst>
  <p:sldIdLst>
    <p:sldId id="306" r:id="rId6"/>
    <p:sldId id="256" r:id="rId7"/>
    <p:sldId id="261" r:id="rId8"/>
    <p:sldId id="257" r:id="rId9"/>
    <p:sldId id="259" r:id="rId10"/>
    <p:sldId id="260" r:id="rId11"/>
    <p:sldId id="258" r:id="rId12"/>
    <p:sldId id="262" r:id="rId13"/>
    <p:sldId id="309" r:id="rId14"/>
    <p:sldId id="308" r:id="rId15"/>
    <p:sldId id="263" r:id="rId16"/>
    <p:sldId id="307" r:id="rId17"/>
  </p:sldIdLst>
  <p:sldSz cx="12192000" cy="6858000"/>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2DA4"/>
    <a:srgbClr val="C72483"/>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F1E1A-B388-40A3-B71C-FF9E15F18E08}" v="14" dt="2020-05-07T10:32:03.830"/>
    <p1510:client id="{B4CFD68D-9B38-073C-18F8-876DF982694D}" v="17" dt="2020-05-07T10:25:32.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Langley" userId="S::jlangley@bmsworldmission.org::479cf907-2b55-497a-9332-8dc606ae6cf3" providerId="AD" clId="Web-{B4CFD68D-9B38-073C-18F8-876DF982694D}"/>
    <pc:docChg chg="modSld">
      <pc:chgData name="Jonathan Langley" userId="S::jlangley@bmsworldmission.org::479cf907-2b55-497a-9332-8dc606ae6cf3" providerId="AD" clId="Web-{B4CFD68D-9B38-073C-18F8-876DF982694D}" dt="2020-05-07T10:25:32.726" v="14" actId="20577"/>
      <pc:docMkLst>
        <pc:docMk/>
      </pc:docMkLst>
      <pc:sldChg chg="modSp">
        <pc:chgData name="Jonathan Langley" userId="S::jlangley@bmsworldmission.org::479cf907-2b55-497a-9332-8dc606ae6cf3" providerId="AD" clId="Web-{B4CFD68D-9B38-073C-18F8-876DF982694D}" dt="2020-05-07T10:25:14.475" v="4" actId="20577"/>
        <pc:sldMkLst>
          <pc:docMk/>
          <pc:sldMk cId="4083776251" sldId="262"/>
        </pc:sldMkLst>
        <pc:spChg chg="mod">
          <ac:chgData name="Jonathan Langley" userId="S::jlangley@bmsworldmission.org::479cf907-2b55-497a-9332-8dc606ae6cf3" providerId="AD" clId="Web-{B4CFD68D-9B38-073C-18F8-876DF982694D}" dt="2020-05-07T10:25:14.475" v="4" actId="20577"/>
          <ac:spMkLst>
            <pc:docMk/>
            <pc:sldMk cId="4083776251" sldId="262"/>
            <ac:spMk id="6" creationId="{7C263C6A-AB50-7340-8400-46D7C8B5102B}"/>
          </ac:spMkLst>
        </pc:spChg>
      </pc:sldChg>
      <pc:sldChg chg="modSp">
        <pc:chgData name="Jonathan Langley" userId="S::jlangley@bmsworldmission.org::479cf907-2b55-497a-9332-8dc606ae6cf3" providerId="AD" clId="Web-{B4CFD68D-9B38-073C-18F8-876DF982694D}" dt="2020-05-07T10:25:31.023" v="12" actId="20577"/>
        <pc:sldMkLst>
          <pc:docMk/>
          <pc:sldMk cId="1449764681" sldId="309"/>
        </pc:sldMkLst>
        <pc:spChg chg="mod">
          <ac:chgData name="Jonathan Langley" userId="S::jlangley@bmsworldmission.org::479cf907-2b55-497a-9332-8dc606ae6cf3" providerId="AD" clId="Web-{B4CFD68D-9B38-073C-18F8-876DF982694D}" dt="2020-05-07T10:25:31.023" v="12" actId="20577"/>
          <ac:spMkLst>
            <pc:docMk/>
            <pc:sldMk cId="1449764681" sldId="309"/>
            <ac:spMk id="6" creationId="{7C263C6A-AB50-7340-8400-46D7C8B5102B}"/>
          </ac:spMkLst>
        </pc:spChg>
      </pc:sldChg>
    </pc:docChg>
  </pc:docChgLst>
  <pc:docChgLst>
    <pc:chgData name="Laura Durrant" userId="0aa7534d-433c-4396-8972-80d0a2e9b25d" providerId="ADAL" clId="{3BFF1E1A-B388-40A3-B71C-FF9E15F18E08}"/>
    <pc:docChg chg="custSel modSld sldOrd">
      <pc:chgData name="Laura Durrant" userId="0aa7534d-433c-4396-8972-80d0a2e9b25d" providerId="ADAL" clId="{3BFF1E1A-B388-40A3-B71C-FF9E15F18E08}" dt="2020-05-07T10:32:03.830" v="139" actId="1076"/>
      <pc:docMkLst>
        <pc:docMk/>
      </pc:docMkLst>
      <pc:sldChg chg="modSp mod">
        <pc:chgData name="Laura Durrant" userId="0aa7534d-433c-4396-8972-80d0a2e9b25d" providerId="ADAL" clId="{3BFF1E1A-B388-40A3-B71C-FF9E15F18E08}" dt="2020-05-05T14:24:53.009" v="83" actId="27636"/>
        <pc:sldMkLst>
          <pc:docMk/>
          <pc:sldMk cId="3536173650" sldId="256"/>
        </pc:sldMkLst>
        <pc:spChg chg="mod">
          <ac:chgData name="Laura Durrant" userId="0aa7534d-433c-4396-8972-80d0a2e9b25d" providerId="ADAL" clId="{3BFF1E1A-B388-40A3-B71C-FF9E15F18E08}" dt="2020-05-05T14:24:53.009" v="83" actId="27636"/>
          <ac:spMkLst>
            <pc:docMk/>
            <pc:sldMk cId="3536173650" sldId="256"/>
            <ac:spMk id="5" creationId="{888ED713-8DA5-294A-9FDD-4C8FD57E9430}"/>
          </ac:spMkLst>
        </pc:spChg>
      </pc:sldChg>
      <pc:sldChg chg="modSp mod">
        <pc:chgData name="Laura Durrant" userId="0aa7534d-433c-4396-8972-80d0a2e9b25d" providerId="ADAL" clId="{3BFF1E1A-B388-40A3-B71C-FF9E15F18E08}" dt="2020-05-05T14:28:20.906" v="101" actId="255"/>
        <pc:sldMkLst>
          <pc:docMk/>
          <pc:sldMk cId="1480212970" sldId="257"/>
        </pc:sldMkLst>
        <pc:spChg chg="mod">
          <ac:chgData name="Laura Durrant" userId="0aa7534d-433c-4396-8972-80d0a2e9b25d" providerId="ADAL" clId="{3BFF1E1A-B388-40A3-B71C-FF9E15F18E08}" dt="2020-05-05T14:28:20.906" v="101" actId="255"/>
          <ac:spMkLst>
            <pc:docMk/>
            <pc:sldMk cId="1480212970" sldId="257"/>
            <ac:spMk id="6" creationId="{7C263C6A-AB50-7340-8400-46D7C8B5102B}"/>
          </ac:spMkLst>
        </pc:spChg>
      </pc:sldChg>
      <pc:sldChg chg="modSp mod">
        <pc:chgData name="Laura Durrant" userId="0aa7534d-433c-4396-8972-80d0a2e9b25d" providerId="ADAL" clId="{3BFF1E1A-B388-40A3-B71C-FF9E15F18E08}" dt="2020-05-05T14:32:44.126" v="133" actId="27636"/>
        <pc:sldMkLst>
          <pc:docMk/>
          <pc:sldMk cId="4216639263" sldId="258"/>
        </pc:sldMkLst>
        <pc:spChg chg="mod">
          <ac:chgData name="Laura Durrant" userId="0aa7534d-433c-4396-8972-80d0a2e9b25d" providerId="ADAL" clId="{3BFF1E1A-B388-40A3-B71C-FF9E15F18E08}" dt="2020-05-05T14:32:44.126" v="133" actId="27636"/>
          <ac:spMkLst>
            <pc:docMk/>
            <pc:sldMk cId="4216639263" sldId="258"/>
            <ac:spMk id="6" creationId="{7C263C6A-AB50-7340-8400-46D7C8B5102B}"/>
          </ac:spMkLst>
        </pc:spChg>
      </pc:sldChg>
      <pc:sldChg chg="modSp mod ord">
        <pc:chgData name="Laura Durrant" userId="0aa7534d-433c-4396-8972-80d0a2e9b25d" providerId="ADAL" clId="{3BFF1E1A-B388-40A3-B71C-FF9E15F18E08}" dt="2020-05-05T14:29:17.644" v="111" actId="27636"/>
        <pc:sldMkLst>
          <pc:docMk/>
          <pc:sldMk cId="4198873101" sldId="259"/>
        </pc:sldMkLst>
        <pc:spChg chg="mod">
          <ac:chgData name="Laura Durrant" userId="0aa7534d-433c-4396-8972-80d0a2e9b25d" providerId="ADAL" clId="{3BFF1E1A-B388-40A3-B71C-FF9E15F18E08}" dt="2020-05-05T14:29:17.644" v="111" actId="27636"/>
          <ac:spMkLst>
            <pc:docMk/>
            <pc:sldMk cId="4198873101" sldId="259"/>
            <ac:spMk id="6" creationId="{7C263C6A-AB50-7340-8400-46D7C8B5102B}"/>
          </ac:spMkLst>
        </pc:spChg>
      </pc:sldChg>
      <pc:sldChg chg="modSp mod ord">
        <pc:chgData name="Laura Durrant" userId="0aa7534d-433c-4396-8972-80d0a2e9b25d" providerId="ADAL" clId="{3BFF1E1A-B388-40A3-B71C-FF9E15F18E08}" dt="2020-05-05T14:30:21.335" v="119" actId="255"/>
        <pc:sldMkLst>
          <pc:docMk/>
          <pc:sldMk cId="1655024441" sldId="260"/>
        </pc:sldMkLst>
        <pc:spChg chg="mod">
          <ac:chgData name="Laura Durrant" userId="0aa7534d-433c-4396-8972-80d0a2e9b25d" providerId="ADAL" clId="{3BFF1E1A-B388-40A3-B71C-FF9E15F18E08}" dt="2020-05-05T14:30:21.335" v="119" actId="255"/>
          <ac:spMkLst>
            <pc:docMk/>
            <pc:sldMk cId="1655024441" sldId="260"/>
            <ac:spMk id="2" creationId="{BD646343-3A7F-BE4B-8D1A-EB2F670EDE6F}"/>
          </ac:spMkLst>
        </pc:spChg>
        <pc:spChg chg="mod">
          <ac:chgData name="Laura Durrant" userId="0aa7534d-433c-4396-8972-80d0a2e9b25d" providerId="ADAL" clId="{3BFF1E1A-B388-40A3-B71C-FF9E15F18E08}" dt="2020-05-05T14:30:15.716" v="118" actId="255"/>
          <ac:spMkLst>
            <pc:docMk/>
            <pc:sldMk cId="1655024441" sldId="260"/>
            <ac:spMk id="6" creationId="{7C263C6A-AB50-7340-8400-46D7C8B5102B}"/>
          </ac:spMkLst>
        </pc:spChg>
      </pc:sldChg>
      <pc:sldChg chg="modSp mod ord">
        <pc:chgData name="Laura Durrant" userId="0aa7534d-433c-4396-8972-80d0a2e9b25d" providerId="ADAL" clId="{3BFF1E1A-B388-40A3-B71C-FF9E15F18E08}" dt="2020-05-05T14:27:26.879" v="96"/>
        <pc:sldMkLst>
          <pc:docMk/>
          <pc:sldMk cId="2732121697" sldId="261"/>
        </pc:sldMkLst>
        <pc:spChg chg="mod">
          <ac:chgData name="Laura Durrant" userId="0aa7534d-433c-4396-8972-80d0a2e9b25d" providerId="ADAL" clId="{3BFF1E1A-B388-40A3-B71C-FF9E15F18E08}" dt="2020-05-05T14:27:26.879" v="96"/>
          <ac:spMkLst>
            <pc:docMk/>
            <pc:sldMk cId="2732121697" sldId="261"/>
            <ac:spMk id="2" creationId="{BD646343-3A7F-BE4B-8D1A-EB2F670EDE6F}"/>
          </ac:spMkLst>
        </pc:spChg>
        <pc:spChg chg="mod">
          <ac:chgData name="Laura Durrant" userId="0aa7534d-433c-4396-8972-80d0a2e9b25d" providerId="ADAL" clId="{3BFF1E1A-B388-40A3-B71C-FF9E15F18E08}" dt="2020-05-05T14:26:42.640" v="91" actId="20577"/>
          <ac:spMkLst>
            <pc:docMk/>
            <pc:sldMk cId="2732121697" sldId="261"/>
            <ac:spMk id="6" creationId="{7C263C6A-AB50-7340-8400-46D7C8B5102B}"/>
          </ac:spMkLst>
        </pc:spChg>
      </pc:sldChg>
      <pc:sldChg chg="addSp modSp mod">
        <pc:chgData name="Laura Durrant" userId="0aa7534d-433c-4396-8972-80d0a2e9b25d" providerId="ADAL" clId="{3BFF1E1A-B388-40A3-B71C-FF9E15F18E08}" dt="2020-05-07T10:32:03.830" v="139" actId="1076"/>
        <pc:sldMkLst>
          <pc:docMk/>
          <pc:sldMk cId="618657176" sldId="308"/>
        </pc:sldMkLst>
        <pc:picChg chg="add mod">
          <ac:chgData name="Laura Durrant" userId="0aa7534d-433c-4396-8972-80d0a2e9b25d" providerId="ADAL" clId="{3BFF1E1A-B388-40A3-B71C-FF9E15F18E08}" dt="2020-05-07T10:32:03.830" v="139" actId="1076"/>
          <ac:picMkLst>
            <pc:docMk/>
            <pc:sldMk cId="618657176" sldId="308"/>
            <ac:picMk id="5" creationId="{1B16F4FD-1716-41D9-A0C7-87C232F0C8B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1566B-8131-6941-B61A-D48E5423F4D5}" type="datetimeFigureOut">
              <a:rPr lang="en-US" smtClean="0"/>
              <a:t>5/7/2020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78060-0914-A247-AFB8-D46AB104E181}" type="slidenum">
              <a:rPr lang="en-US" smtClean="0"/>
              <a:t>‹#›</a:t>
            </a:fld>
            <a:endParaRPr lang="en-US"/>
          </a:p>
        </p:txBody>
      </p:sp>
    </p:spTree>
    <p:extLst>
      <p:ext uri="{BB962C8B-B14F-4D97-AF65-F5344CB8AC3E}">
        <p14:creationId xmlns:p14="http://schemas.microsoft.com/office/powerpoint/2010/main" val="68309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74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357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6BA75-F5DE-40DF-99E3-08344C7A63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0425C2-D784-4EBA-A488-7EC572AEED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D7C6E2-521A-436A-B471-CE1D8E8268FD}"/>
              </a:ext>
            </a:extLst>
          </p:cNvPr>
          <p:cNvSpPr>
            <a:spLocks noGrp="1"/>
          </p:cNvSpPr>
          <p:nvPr>
            <p:ph type="dt" sz="half" idx="10"/>
          </p:nvPr>
        </p:nvSpPr>
        <p:spPr/>
        <p:txBody>
          <a:bodyPr/>
          <a:lstStyle/>
          <a:p>
            <a:fld id="{5518CDFE-4907-4807-AE85-EBBF16976D03}" type="datetimeFigureOut">
              <a:rPr lang="en-GB" smtClean="0"/>
              <a:t>07/05/2020</a:t>
            </a:fld>
            <a:endParaRPr lang="en-GB"/>
          </a:p>
        </p:txBody>
      </p:sp>
      <p:sp>
        <p:nvSpPr>
          <p:cNvPr id="5" name="Footer Placeholder 4">
            <a:extLst>
              <a:ext uri="{FF2B5EF4-FFF2-40B4-BE49-F238E27FC236}">
                <a16:creationId xmlns:a16="http://schemas.microsoft.com/office/drawing/2014/main" id="{24BDE856-6D1F-4CBD-8FCF-19CD426764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2D2FB3-B62D-4D9C-8BD3-440E16AEDEDE}"/>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111635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760D-C0C9-44B0-A03E-6CF3641076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604604-116D-4ABC-9606-E283376F26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CE3C4C-FA3A-4D36-80A9-4BF8DA35A3A7}"/>
              </a:ext>
            </a:extLst>
          </p:cNvPr>
          <p:cNvSpPr>
            <a:spLocks noGrp="1"/>
          </p:cNvSpPr>
          <p:nvPr>
            <p:ph type="dt" sz="half" idx="10"/>
          </p:nvPr>
        </p:nvSpPr>
        <p:spPr/>
        <p:txBody>
          <a:bodyPr/>
          <a:lstStyle/>
          <a:p>
            <a:fld id="{5518CDFE-4907-4807-AE85-EBBF16976D03}" type="datetimeFigureOut">
              <a:rPr lang="en-GB" smtClean="0"/>
              <a:t>07/05/2020</a:t>
            </a:fld>
            <a:endParaRPr lang="en-GB"/>
          </a:p>
        </p:txBody>
      </p:sp>
      <p:sp>
        <p:nvSpPr>
          <p:cNvPr id="5" name="Footer Placeholder 4">
            <a:extLst>
              <a:ext uri="{FF2B5EF4-FFF2-40B4-BE49-F238E27FC236}">
                <a16:creationId xmlns:a16="http://schemas.microsoft.com/office/drawing/2014/main" id="{3A39A34B-915A-457B-B9F2-39D246111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2C181E-F279-41BB-BC1C-E361AADC6887}"/>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2487306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EE1B5A-FBC4-42AC-A7BD-DEAE4D8DFD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117DD0-216A-4B88-9060-D79F42791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DE0583-E36B-4560-B0FA-9E9BE8936258}"/>
              </a:ext>
            </a:extLst>
          </p:cNvPr>
          <p:cNvSpPr>
            <a:spLocks noGrp="1"/>
          </p:cNvSpPr>
          <p:nvPr>
            <p:ph type="dt" sz="half" idx="10"/>
          </p:nvPr>
        </p:nvSpPr>
        <p:spPr/>
        <p:txBody>
          <a:bodyPr/>
          <a:lstStyle/>
          <a:p>
            <a:fld id="{5518CDFE-4907-4807-AE85-EBBF16976D03}" type="datetimeFigureOut">
              <a:rPr lang="en-GB" smtClean="0"/>
              <a:t>07/05/2020</a:t>
            </a:fld>
            <a:endParaRPr lang="en-GB"/>
          </a:p>
        </p:txBody>
      </p:sp>
      <p:sp>
        <p:nvSpPr>
          <p:cNvPr id="5" name="Footer Placeholder 4">
            <a:extLst>
              <a:ext uri="{FF2B5EF4-FFF2-40B4-BE49-F238E27FC236}">
                <a16:creationId xmlns:a16="http://schemas.microsoft.com/office/drawing/2014/main" id="{745AF710-B4A5-4575-B189-F157C2F7C7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CFA841-315C-449C-8930-8E4A4DC277E7}"/>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343018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Logo">
    <p:spTree>
      <p:nvGrpSpPr>
        <p:cNvPr id="1" name=""/>
        <p:cNvGrpSpPr/>
        <p:nvPr/>
      </p:nvGrpSpPr>
      <p:grpSpPr>
        <a:xfrm>
          <a:off x="0" y="0"/>
          <a:ext cx="0" cy="0"/>
          <a:chOff x="0" y="0"/>
          <a:chExt cx="0" cy="0"/>
        </a:xfrm>
      </p:grpSpPr>
      <p:sp>
        <p:nvSpPr>
          <p:cNvPr id="195" name="Shape 195"/>
          <p:cNvSpPr>
            <a:spLocks noGrp="1"/>
          </p:cNvSpPr>
          <p:nvPr>
            <p:ph type="pic" sz="quarter" idx="13"/>
          </p:nvPr>
        </p:nvSpPr>
        <p:spPr>
          <a:xfrm>
            <a:off x="0" y="6420026"/>
            <a:ext cx="12192001" cy="441905"/>
          </a:xfrm>
          <a:prstGeom prst="rect">
            <a:avLst/>
          </a:prstGeom>
        </p:spPr>
        <p:txBody>
          <a:bodyPr lIns="91439" tIns="45719" rIns="91439" bIns="45719" anchor="t">
            <a:noAutofit/>
          </a:bodyPr>
          <a:lstStyle/>
          <a:p>
            <a:endParaRPr/>
          </a:p>
        </p:txBody>
      </p:sp>
      <p:sp>
        <p:nvSpPr>
          <p:cNvPr id="196" name="Shape 196"/>
          <p:cNvSpPr>
            <a:spLocks noGrp="1"/>
          </p:cNvSpPr>
          <p:nvPr>
            <p:ph type="pic" sz="quarter" idx="14"/>
          </p:nvPr>
        </p:nvSpPr>
        <p:spPr>
          <a:xfrm>
            <a:off x="5270500" y="1586732"/>
            <a:ext cx="1651000" cy="2632677"/>
          </a:xfrm>
          <a:prstGeom prst="rect">
            <a:avLst/>
          </a:prstGeom>
        </p:spPr>
        <p:txBody>
          <a:bodyPr lIns="91439" tIns="45719" rIns="91439" bIns="45719" anchor="t">
            <a:noAutofit/>
          </a:bodyPr>
          <a:lstStyle/>
          <a:p>
            <a:endParaRPr/>
          </a:p>
        </p:txBody>
      </p:sp>
      <p:sp>
        <p:nvSpPr>
          <p:cNvPr id="197" name="Shape 19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6779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CA62-3AAB-4575-9968-51CCA5359B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BCD0A-E7A2-4F24-9F35-4EDCC11A88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8BC782-FC72-42BB-9638-665581355425}"/>
              </a:ext>
            </a:extLst>
          </p:cNvPr>
          <p:cNvSpPr>
            <a:spLocks noGrp="1"/>
          </p:cNvSpPr>
          <p:nvPr>
            <p:ph type="dt" sz="half" idx="10"/>
          </p:nvPr>
        </p:nvSpPr>
        <p:spPr/>
        <p:txBody>
          <a:bodyPr/>
          <a:lstStyle/>
          <a:p>
            <a:fld id="{5518CDFE-4907-4807-AE85-EBBF16976D03}" type="datetimeFigureOut">
              <a:rPr lang="en-GB" smtClean="0"/>
              <a:t>07/05/2020</a:t>
            </a:fld>
            <a:endParaRPr lang="en-GB"/>
          </a:p>
        </p:txBody>
      </p:sp>
      <p:sp>
        <p:nvSpPr>
          <p:cNvPr id="5" name="Footer Placeholder 4">
            <a:extLst>
              <a:ext uri="{FF2B5EF4-FFF2-40B4-BE49-F238E27FC236}">
                <a16:creationId xmlns:a16="http://schemas.microsoft.com/office/drawing/2014/main" id="{3CBBCFD4-ADE0-48A7-AD31-44A434928E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DFD790-AFB4-4BB1-A8D9-BD52A4847AC7}"/>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38897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C1655-41B5-4264-B913-C500B4EE0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AC0F91-B6DF-45D9-BB71-0E898DEF9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D5FDE0-98B1-4C36-BAE0-191529E1CEEE}"/>
              </a:ext>
            </a:extLst>
          </p:cNvPr>
          <p:cNvSpPr>
            <a:spLocks noGrp="1"/>
          </p:cNvSpPr>
          <p:nvPr>
            <p:ph type="dt" sz="half" idx="10"/>
          </p:nvPr>
        </p:nvSpPr>
        <p:spPr/>
        <p:txBody>
          <a:bodyPr/>
          <a:lstStyle/>
          <a:p>
            <a:fld id="{5518CDFE-4907-4807-AE85-EBBF16976D03}" type="datetimeFigureOut">
              <a:rPr lang="en-GB" smtClean="0"/>
              <a:t>07/05/2020</a:t>
            </a:fld>
            <a:endParaRPr lang="en-GB"/>
          </a:p>
        </p:txBody>
      </p:sp>
      <p:sp>
        <p:nvSpPr>
          <p:cNvPr id="5" name="Footer Placeholder 4">
            <a:extLst>
              <a:ext uri="{FF2B5EF4-FFF2-40B4-BE49-F238E27FC236}">
                <a16:creationId xmlns:a16="http://schemas.microsoft.com/office/drawing/2014/main" id="{16638D08-ED57-4504-9403-16490992CE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42CA4F-FA91-4BBD-8FA7-4F945438C168}"/>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286913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C0C3-2E1E-40E5-9525-8BDEFE2D92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BB5AC3-9430-42B6-B283-2E8379C828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38DC96-4223-44AD-A1E3-4E1DAF9DD1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1EDDCD-C3AC-4EDC-8E63-C385106F2848}"/>
              </a:ext>
            </a:extLst>
          </p:cNvPr>
          <p:cNvSpPr>
            <a:spLocks noGrp="1"/>
          </p:cNvSpPr>
          <p:nvPr>
            <p:ph type="dt" sz="half" idx="10"/>
          </p:nvPr>
        </p:nvSpPr>
        <p:spPr/>
        <p:txBody>
          <a:bodyPr/>
          <a:lstStyle/>
          <a:p>
            <a:fld id="{5518CDFE-4907-4807-AE85-EBBF16976D03}" type="datetimeFigureOut">
              <a:rPr lang="en-GB" smtClean="0"/>
              <a:t>07/05/2020</a:t>
            </a:fld>
            <a:endParaRPr lang="en-GB"/>
          </a:p>
        </p:txBody>
      </p:sp>
      <p:sp>
        <p:nvSpPr>
          <p:cNvPr id="6" name="Footer Placeholder 5">
            <a:extLst>
              <a:ext uri="{FF2B5EF4-FFF2-40B4-BE49-F238E27FC236}">
                <a16:creationId xmlns:a16="http://schemas.microsoft.com/office/drawing/2014/main" id="{03EF45C1-FCC6-46D6-BA90-7EDEAD6D04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303C04-B1E6-4AD2-A8C5-21D0642F72D7}"/>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2663366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DC6A-3B1F-4AC1-8354-5558D1BC8D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0990FD-03C2-4F35-A9C9-494750626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E8AB78-3DBD-4B74-B79C-B9BB804712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91EFA4-BE17-486F-83B1-9FDD5CE78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DD448C-DB12-41C4-B98C-A1D299B61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83D8FA-FAC9-456E-9DBD-596BE3C03299}"/>
              </a:ext>
            </a:extLst>
          </p:cNvPr>
          <p:cNvSpPr>
            <a:spLocks noGrp="1"/>
          </p:cNvSpPr>
          <p:nvPr>
            <p:ph type="dt" sz="half" idx="10"/>
          </p:nvPr>
        </p:nvSpPr>
        <p:spPr/>
        <p:txBody>
          <a:bodyPr/>
          <a:lstStyle/>
          <a:p>
            <a:fld id="{5518CDFE-4907-4807-AE85-EBBF16976D03}" type="datetimeFigureOut">
              <a:rPr lang="en-GB" smtClean="0"/>
              <a:t>07/05/2020</a:t>
            </a:fld>
            <a:endParaRPr lang="en-GB"/>
          </a:p>
        </p:txBody>
      </p:sp>
      <p:sp>
        <p:nvSpPr>
          <p:cNvPr id="8" name="Footer Placeholder 7">
            <a:extLst>
              <a:ext uri="{FF2B5EF4-FFF2-40B4-BE49-F238E27FC236}">
                <a16:creationId xmlns:a16="http://schemas.microsoft.com/office/drawing/2014/main" id="{2F417927-EB2D-4FAF-85E7-0C163BB99A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3B52800-90B1-4BA8-B3EE-12130712FCC4}"/>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228519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F5CC-965A-4439-8458-6C8AFBC60C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4B207D-3BB8-4BD6-B1E8-11DD80CD8782}"/>
              </a:ext>
            </a:extLst>
          </p:cNvPr>
          <p:cNvSpPr>
            <a:spLocks noGrp="1"/>
          </p:cNvSpPr>
          <p:nvPr>
            <p:ph type="dt" sz="half" idx="10"/>
          </p:nvPr>
        </p:nvSpPr>
        <p:spPr/>
        <p:txBody>
          <a:bodyPr/>
          <a:lstStyle/>
          <a:p>
            <a:fld id="{5518CDFE-4907-4807-AE85-EBBF16976D03}" type="datetimeFigureOut">
              <a:rPr lang="en-GB" smtClean="0"/>
              <a:t>07/05/2020</a:t>
            </a:fld>
            <a:endParaRPr lang="en-GB"/>
          </a:p>
        </p:txBody>
      </p:sp>
      <p:sp>
        <p:nvSpPr>
          <p:cNvPr id="4" name="Footer Placeholder 3">
            <a:extLst>
              <a:ext uri="{FF2B5EF4-FFF2-40B4-BE49-F238E27FC236}">
                <a16:creationId xmlns:a16="http://schemas.microsoft.com/office/drawing/2014/main" id="{D9AF212F-2FE5-4635-9E25-D01C41902D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3AA48A-B140-4F1B-AD77-697CD51D0399}"/>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246759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1BC6A8-44E5-4C34-A2EA-1B4468551E27}"/>
              </a:ext>
            </a:extLst>
          </p:cNvPr>
          <p:cNvSpPr>
            <a:spLocks noGrp="1"/>
          </p:cNvSpPr>
          <p:nvPr>
            <p:ph type="dt" sz="half" idx="10"/>
          </p:nvPr>
        </p:nvSpPr>
        <p:spPr/>
        <p:txBody>
          <a:bodyPr/>
          <a:lstStyle/>
          <a:p>
            <a:fld id="{5518CDFE-4907-4807-AE85-EBBF16976D03}" type="datetimeFigureOut">
              <a:rPr lang="en-GB" smtClean="0"/>
              <a:t>07/05/2020</a:t>
            </a:fld>
            <a:endParaRPr lang="en-GB"/>
          </a:p>
        </p:txBody>
      </p:sp>
      <p:sp>
        <p:nvSpPr>
          <p:cNvPr id="3" name="Footer Placeholder 2">
            <a:extLst>
              <a:ext uri="{FF2B5EF4-FFF2-40B4-BE49-F238E27FC236}">
                <a16:creationId xmlns:a16="http://schemas.microsoft.com/office/drawing/2014/main" id="{3844A994-68A7-42A3-8568-19B3EDEC1A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C61A2C-6C51-4CD6-AE28-3FD027326249}"/>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5523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D05E7-07C9-48E3-9A81-4A58D4079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D283C3-B04E-4C14-9EF8-985D5A20E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1B9371-46B1-4208-89D2-2CA727D2A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EE3F5-8FDF-43CE-A5DF-A9E18922D8D3}"/>
              </a:ext>
            </a:extLst>
          </p:cNvPr>
          <p:cNvSpPr>
            <a:spLocks noGrp="1"/>
          </p:cNvSpPr>
          <p:nvPr>
            <p:ph type="dt" sz="half" idx="10"/>
          </p:nvPr>
        </p:nvSpPr>
        <p:spPr/>
        <p:txBody>
          <a:bodyPr/>
          <a:lstStyle/>
          <a:p>
            <a:fld id="{5518CDFE-4907-4807-AE85-EBBF16976D03}" type="datetimeFigureOut">
              <a:rPr lang="en-GB" smtClean="0"/>
              <a:t>07/05/2020</a:t>
            </a:fld>
            <a:endParaRPr lang="en-GB"/>
          </a:p>
        </p:txBody>
      </p:sp>
      <p:sp>
        <p:nvSpPr>
          <p:cNvPr id="6" name="Footer Placeholder 5">
            <a:extLst>
              <a:ext uri="{FF2B5EF4-FFF2-40B4-BE49-F238E27FC236}">
                <a16:creationId xmlns:a16="http://schemas.microsoft.com/office/drawing/2014/main" id="{D279D440-2624-4213-B02A-F6C497F648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B3BDC0-136A-4281-B461-5883721A3C67}"/>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134645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7C28B-E852-41B9-9116-86BEFD6D0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5BD410-B70A-4F8A-B891-D62269137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04E215-C677-4F56-93CB-11B0C30F2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193B1-A509-4DD6-BAD0-C1A35202183F}"/>
              </a:ext>
            </a:extLst>
          </p:cNvPr>
          <p:cNvSpPr>
            <a:spLocks noGrp="1"/>
          </p:cNvSpPr>
          <p:nvPr>
            <p:ph type="dt" sz="half" idx="10"/>
          </p:nvPr>
        </p:nvSpPr>
        <p:spPr/>
        <p:txBody>
          <a:bodyPr/>
          <a:lstStyle/>
          <a:p>
            <a:fld id="{5518CDFE-4907-4807-AE85-EBBF16976D03}" type="datetimeFigureOut">
              <a:rPr lang="en-GB" smtClean="0"/>
              <a:t>07/05/2020</a:t>
            </a:fld>
            <a:endParaRPr lang="en-GB"/>
          </a:p>
        </p:txBody>
      </p:sp>
      <p:sp>
        <p:nvSpPr>
          <p:cNvPr id="6" name="Footer Placeholder 5">
            <a:extLst>
              <a:ext uri="{FF2B5EF4-FFF2-40B4-BE49-F238E27FC236}">
                <a16:creationId xmlns:a16="http://schemas.microsoft.com/office/drawing/2014/main" id="{AC32D68E-40B5-43D9-A3DA-98EC8277AC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40E553-892E-4935-8ED0-CCA93761FEA4}"/>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349908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334B9-BA9E-4342-BAA8-3407BC9A33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7A01A4-796A-4008-B65A-D05D97E8D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A771AD-1CC8-45E9-9D71-64194817E5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8CDFE-4907-4807-AE85-EBBF16976D03}" type="datetimeFigureOut">
              <a:rPr lang="en-GB" smtClean="0"/>
              <a:t>07/05/2020</a:t>
            </a:fld>
            <a:endParaRPr lang="en-GB"/>
          </a:p>
        </p:txBody>
      </p:sp>
      <p:sp>
        <p:nvSpPr>
          <p:cNvPr id="5" name="Footer Placeholder 4">
            <a:extLst>
              <a:ext uri="{FF2B5EF4-FFF2-40B4-BE49-F238E27FC236}">
                <a16:creationId xmlns:a16="http://schemas.microsoft.com/office/drawing/2014/main" id="{2C78E622-B45A-497E-8AB8-5AB9DBAE70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029F25-4ED9-49D4-B7AE-59EF42CB5D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052A3-8144-4D1B-BA29-01D11960DF75}" type="slidenum">
              <a:rPr lang="en-GB" smtClean="0"/>
              <a:t>‹#›</a:t>
            </a:fld>
            <a:endParaRPr lang="en-GB"/>
          </a:p>
        </p:txBody>
      </p:sp>
    </p:spTree>
    <p:extLst>
      <p:ext uri="{BB962C8B-B14F-4D97-AF65-F5344CB8AC3E}">
        <p14:creationId xmlns:p14="http://schemas.microsoft.com/office/powerpoint/2010/main" val="1085640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s://www.bmsworldmission.org/appeal/covid-19-coronavirus-appeal/" TargetMode="Externa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hyperlink" Target="https://www.bmsworldmission.org/get-involved/stay-informed/" TargetMode="Externa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BMS logo STAND ALONE.jpg" descr="BMS World Mission logo"/>
          <p:cNvPicPr>
            <a:picLocks noGrp="1" noChangeAspect="1"/>
          </p:cNvPicPr>
          <p:nvPr>
            <p:ph type="pic" idx="14"/>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pic>
        <p:nvPicPr>
          <p:cNvPr id="7" name="image2.jpeg">
            <a:extLst>
              <a:ext uri="{FF2B5EF4-FFF2-40B4-BE49-F238E27FC236}">
                <a16:creationId xmlns:a16="http://schemas.microsoft.com/office/drawing/2014/main" id="{432F3B5B-F38B-4745-9705-418D3796D11D}"/>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tretch>
            <a:fillRect/>
          </a:stretch>
        </p:blipFill>
        <p:spPr>
          <a:xfrm>
            <a:off x="-1" y="6416095"/>
            <a:ext cx="12192001" cy="441905"/>
          </a:xfrm>
          <a:prstGeom prst="rect">
            <a:avLst/>
          </a:prstGeom>
        </p:spPr>
      </p:pic>
    </p:spTree>
    <p:extLst>
      <p:ext uri="{BB962C8B-B14F-4D97-AF65-F5344CB8AC3E}">
        <p14:creationId xmlns:p14="http://schemas.microsoft.com/office/powerpoint/2010/main" val="2484010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19169" y="0"/>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2" y="5014186"/>
            <a:ext cx="8639877" cy="1666466"/>
          </a:xfrm>
          <a:prstGeom prst="rect">
            <a:avLst/>
          </a:prstGeom>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504458" y="918472"/>
            <a:ext cx="10554895" cy="10393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b="1">
                <a:solidFill>
                  <a:srgbClr val="F72DA4"/>
                </a:solidFill>
                <a:latin typeface="Arial" panose="020B0604020202020204" pitchFamily="34" charset="0"/>
                <a:cs typeface="Arial" panose="020B0604020202020204" pitchFamily="34" charset="0"/>
              </a:rPr>
              <a:t> Join the global Christian response. </a:t>
            </a:r>
          </a:p>
          <a:p>
            <a:pPr algn="l"/>
            <a:endParaRPr lang="en-GB" sz="2800" b="1">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D646343-3A7F-BE4B-8D1A-EB2F670EDE6F}"/>
              </a:ext>
            </a:extLst>
          </p:cNvPr>
          <p:cNvSpPr txBox="1"/>
          <p:nvPr/>
        </p:nvSpPr>
        <p:spPr>
          <a:xfrm>
            <a:off x="675861" y="1690660"/>
            <a:ext cx="9829959" cy="2462213"/>
          </a:xfrm>
          <a:prstGeom prst="rect">
            <a:avLst/>
          </a:prstGeom>
          <a:noFill/>
        </p:spPr>
        <p:txBody>
          <a:bodyPr wrap="square" rtlCol="0">
            <a:spAutoFit/>
          </a:bodyPr>
          <a:lstStyle/>
          <a:p>
            <a:pPr>
              <a:spcAft>
                <a:spcPts val="1200"/>
              </a:spcAft>
            </a:pPr>
            <a:r>
              <a:rPr lang="en-GB" sz="2400">
                <a:solidFill>
                  <a:schemeClr val="bg1"/>
                </a:solidFill>
                <a:latin typeface="Arial" panose="020B0604020202020204" pitchFamily="34" charset="0"/>
                <a:cs typeface="Arial" panose="020B0604020202020204" pitchFamily="34" charset="0"/>
              </a:rPr>
              <a:t>You can help by supporting the poorest of the poor whose lives will have been decimated by the destructive path of this virus.</a:t>
            </a:r>
          </a:p>
          <a:p>
            <a:pPr>
              <a:spcAft>
                <a:spcPts val="1200"/>
              </a:spcAft>
            </a:pPr>
            <a:r>
              <a:rPr lang="en-GB" sz="2400">
                <a:solidFill>
                  <a:schemeClr val="bg1"/>
                </a:solidFill>
                <a:latin typeface="Arial" panose="020B0604020202020204" pitchFamily="34" charset="0"/>
                <a:cs typeface="Arial" panose="020B0604020202020204" pitchFamily="34" charset="0"/>
              </a:rPr>
              <a:t>BMS is playing a key role in co-ordinating the Baptist World Alliance Forum for Aid and Development (BFAD) – a global body of agencies and churches around the world, able to respond in practical, effective ways where help will be needed most.</a:t>
            </a:r>
          </a:p>
        </p:txBody>
      </p:sp>
      <p:sp>
        <p:nvSpPr>
          <p:cNvPr id="3" name="TextBox 2">
            <a:extLst>
              <a:ext uri="{FF2B5EF4-FFF2-40B4-BE49-F238E27FC236}">
                <a16:creationId xmlns:a16="http://schemas.microsoft.com/office/drawing/2014/main" id="{E6A3C9F0-84A5-A34F-9D3F-5643524A03D9}"/>
              </a:ext>
            </a:extLst>
          </p:cNvPr>
          <p:cNvSpPr txBox="1"/>
          <p:nvPr/>
        </p:nvSpPr>
        <p:spPr>
          <a:xfrm>
            <a:off x="675861" y="4371529"/>
            <a:ext cx="10554895" cy="646331"/>
          </a:xfrm>
          <a:prstGeom prst="rect">
            <a:avLst/>
          </a:prstGeom>
          <a:solidFill>
            <a:srgbClr val="C72483"/>
          </a:solidFill>
        </p:spPr>
        <p:txBody>
          <a:bodyPr wrap="square" rtlCol="0">
            <a:spAutoFit/>
          </a:bodyPr>
          <a:lstStyle/>
          <a:p>
            <a:r>
              <a:rPr lang="en-US" sz="3600" u="sng">
                <a:solidFill>
                  <a:schemeClr val="bg1"/>
                </a:solidFill>
                <a:hlinkClick r:id="rId5">
                  <a:extLst>
                    <a:ext uri="{A12FA001-AC4F-418D-AE19-62706E023703}">
                      <ahyp:hlinkClr xmlns:ahyp="http://schemas.microsoft.com/office/drawing/2018/hyperlinkcolor" val="tx"/>
                    </a:ext>
                  </a:extLst>
                </a:hlinkClick>
              </a:rPr>
              <a:t>Go to </a:t>
            </a:r>
            <a:r>
              <a:rPr lang="en-US" sz="3600" u="sng" err="1">
                <a:solidFill>
                  <a:schemeClr val="bg1"/>
                </a:solidFill>
                <a:hlinkClick r:id="rId5">
                  <a:extLst>
                    <a:ext uri="{A12FA001-AC4F-418D-AE19-62706E023703}">
                      <ahyp:hlinkClr xmlns:ahyp="http://schemas.microsoft.com/office/drawing/2018/hyperlinkcolor" val="tx"/>
                    </a:ext>
                  </a:extLst>
                </a:hlinkClick>
              </a:rPr>
              <a:t>www.bmsworldmission.org</a:t>
            </a:r>
            <a:r>
              <a:rPr lang="en-US" sz="3600" u="sng">
                <a:solidFill>
                  <a:schemeClr val="bg1"/>
                </a:solidFill>
                <a:hlinkClick r:id="rId5">
                  <a:extLst>
                    <a:ext uri="{A12FA001-AC4F-418D-AE19-62706E023703}">
                      <ahyp:hlinkClr xmlns:ahyp="http://schemas.microsoft.com/office/drawing/2018/hyperlinkcolor" val="tx"/>
                    </a:ext>
                  </a:extLst>
                </a:hlinkClick>
              </a:rPr>
              <a:t>/coronavirus-appeal</a:t>
            </a:r>
            <a:endParaRPr lang="en-US" sz="3600" u="sng">
              <a:solidFill>
                <a:schemeClr val="bg1"/>
              </a:solidFill>
            </a:endParaRPr>
          </a:p>
        </p:txBody>
      </p:sp>
      <p:pic>
        <p:nvPicPr>
          <p:cNvPr id="5" name="Picture 4" descr="A picture containing drawing&#10;&#10;Description automatically generated">
            <a:extLst>
              <a:ext uri="{FF2B5EF4-FFF2-40B4-BE49-F238E27FC236}">
                <a16:creationId xmlns:a16="http://schemas.microsoft.com/office/drawing/2014/main" id="{1B16F4FD-1716-41D9-A0C7-87C232F0C8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481006"/>
            <a:ext cx="4627206" cy="1199646"/>
          </a:xfrm>
          <a:prstGeom prst="rect">
            <a:avLst/>
          </a:prstGeom>
        </p:spPr>
      </p:pic>
    </p:spTree>
    <p:extLst>
      <p:ext uri="{BB962C8B-B14F-4D97-AF65-F5344CB8AC3E}">
        <p14:creationId xmlns:p14="http://schemas.microsoft.com/office/powerpoint/2010/main" val="618657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19878" y="5671"/>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2" y="5014186"/>
            <a:ext cx="8639877" cy="1666466"/>
          </a:xfrm>
          <a:prstGeom prst="rect">
            <a:avLst/>
          </a:prstGeom>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675861" y="897309"/>
            <a:ext cx="10554895" cy="10393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b="1">
                <a:solidFill>
                  <a:srgbClr val="F72DA4"/>
                </a:solidFill>
                <a:latin typeface="Arial" panose="020B0604020202020204" pitchFamily="34" charset="0"/>
                <a:cs typeface="Arial" panose="020B0604020202020204" pitchFamily="34" charset="0"/>
              </a:rPr>
              <a:t>Stay informed!</a:t>
            </a:r>
          </a:p>
          <a:p>
            <a:pPr algn="l"/>
            <a:endParaRPr lang="en-GB" sz="2800" b="1">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D646343-3A7F-BE4B-8D1A-EB2F670EDE6F}"/>
              </a:ext>
            </a:extLst>
          </p:cNvPr>
          <p:cNvSpPr txBox="1"/>
          <p:nvPr/>
        </p:nvSpPr>
        <p:spPr>
          <a:xfrm>
            <a:off x="675861" y="1732243"/>
            <a:ext cx="3637722" cy="1938992"/>
          </a:xfrm>
          <a:prstGeom prst="rect">
            <a:avLst/>
          </a:prstGeom>
          <a:noFill/>
        </p:spPr>
        <p:txBody>
          <a:bodyPr wrap="square" rtlCol="0">
            <a:spAutoFit/>
          </a:bodyPr>
          <a:lstStyle/>
          <a:p>
            <a:r>
              <a:rPr lang="en-GB" sz="2400">
                <a:solidFill>
                  <a:schemeClr val="bg1"/>
                </a:solidFill>
                <a:latin typeface="Arial" panose="020B0604020202020204" pitchFamily="34" charset="0"/>
                <a:cs typeface="Arial" panose="020B0604020202020204" pitchFamily="34" charset="0"/>
              </a:rPr>
              <a:t>Sign up to our weekly email update for the latest news about our response to this situation and much more:</a:t>
            </a:r>
          </a:p>
        </p:txBody>
      </p:sp>
      <p:sp>
        <p:nvSpPr>
          <p:cNvPr id="3" name="TextBox 2">
            <a:extLst>
              <a:ext uri="{FF2B5EF4-FFF2-40B4-BE49-F238E27FC236}">
                <a16:creationId xmlns:a16="http://schemas.microsoft.com/office/drawing/2014/main" id="{E6A3C9F0-84A5-A34F-9D3F-5643524A03D9}"/>
              </a:ext>
            </a:extLst>
          </p:cNvPr>
          <p:cNvSpPr txBox="1"/>
          <p:nvPr/>
        </p:nvSpPr>
        <p:spPr>
          <a:xfrm>
            <a:off x="675861" y="4297956"/>
            <a:ext cx="9362661" cy="646331"/>
          </a:xfrm>
          <a:prstGeom prst="rect">
            <a:avLst/>
          </a:prstGeom>
          <a:solidFill>
            <a:srgbClr val="C72483"/>
          </a:solidFill>
        </p:spPr>
        <p:txBody>
          <a:bodyPr wrap="square" rtlCol="0">
            <a:spAutoFit/>
          </a:bodyPr>
          <a:lstStyle/>
          <a:p>
            <a:r>
              <a:rPr lang="en-US" sz="3600" u="sng">
                <a:solidFill>
                  <a:schemeClr val="bg1"/>
                </a:solidFill>
                <a:hlinkClick r:id="rId5">
                  <a:extLst>
                    <a:ext uri="{A12FA001-AC4F-418D-AE19-62706E023703}">
                      <ahyp:hlinkClr xmlns:ahyp="http://schemas.microsoft.com/office/drawing/2018/hyperlinkcolor" val="tx"/>
                    </a:ext>
                  </a:extLst>
                </a:hlinkClick>
              </a:rPr>
              <a:t>Go to www.bmsworldmission.org/stay-informed</a:t>
            </a:r>
            <a:endParaRPr lang="en-US" sz="3600" u="sng">
              <a:solidFill>
                <a:schemeClr val="bg1"/>
              </a:solidFill>
            </a:endParaRPr>
          </a:p>
        </p:txBody>
      </p:sp>
      <p:pic>
        <p:nvPicPr>
          <p:cNvPr id="5" name="Picture 4" descr="A nurse in Chad smiles as she walks along wearing scrubs and gloves">
            <a:extLst>
              <a:ext uri="{FF2B5EF4-FFF2-40B4-BE49-F238E27FC236}">
                <a16:creationId xmlns:a16="http://schemas.microsoft.com/office/drawing/2014/main" id="{5F01D948-F33A-754E-9B09-437B03903F5F}"/>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5387008" y="816251"/>
            <a:ext cx="4606787" cy="3027318"/>
          </a:xfrm>
          <a:prstGeom prst="rect">
            <a:avLst/>
          </a:prstGeom>
        </p:spPr>
      </p:pic>
    </p:spTree>
    <p:extLst>
      <p:ext uri="{BB962C8B-B14F-4D97-AF65-F5344CB8AC3E}">
        <p14:creationId xmlns:p14="http://schemas.microsoft.com/office/powerpoint/2010/main" val="904541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BMS logo STAND ALONE.jpg" descr="BMS World Mission logo"/>
          <p:cNvPicPr>
            <a:picLocks noGrp="1" noChangeAspect="1"/>
          </p:cNvPicPr>
          <p:nvPr>
            <p:ph type="pic" idx="14"/>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pic>
        <p:nvPicPr>
          <p:cNvPr id="3" name="image2.jpeg">
            <a:extLst>
              <a:ext uri="{FF2B5EF4-FFF2-40B4-BE49-F238E27FC236}">
                <a16:creationId xmlns:a16="http://schemas.microsoft.com/office/drawing/2014/main" id="{6A34791A-0297-D944-A14C-AEB6D4352FC8}"/>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tretch>
            <a:fillRect/>
          </a:stretch>
        </p:blipFill>
        <p:spPr>
          <a:xfrm>
            <a:off x="-1" y="6416095"/>
            <a:ext cx="12192001" cy="441905"/>
          </a:xfrm>
          <a:prstGeom prst="rect">
            <a:avLst/>
          </a:prstGeom>
        </p:spPr>
      </p:pic>
    </p:spTree>
    <p:extLst>
      <p:ext uri="{BB962C8B-B14F-4D97-AF65-F5344CB8AC3E}">
        <p14:creationId xmlns:p14="http://schemas.microsoft.com/office/powerpoint/2010/main" val="307608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0" y="0"/>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2" y="5014186"/>
            <a:ext cx="8639877" cy="1666466"/>
          </a:xfrm>
          <a:prstGeom prst="rect">
            <a:avLst/>
          </a:prstGeom>
        </p:spPr>
      </p:pic>
      <p:sp>
        <p:nvSpPr>
          <p:cNvPr id="5" name="Title 1">
            <a:extLst>
              <a:ext uri="{FF2B5EF4-FFF2-40B4-BE49-F238E27FC236}">
                <a16:creationId xmlns:a16="http://schemas.microsoft.com/office/drawing/2014/main" id="{888ED713-8DA5-294A-9FDD-4C8FD57E9430}"/>
              </a:ext>
            </a:extLst>
          </p:cNvPr>
          <p:cNvSpPr>
            <a:spLocks noGrp="1"/>
          </p:cNvSpPr>
          <p:nvPr>
            <p:ph type="ctrTitle"/>
          </p:nvPr>
        </p:nvSpPr>
        <p:spPr>
          <a:xfrm>
            <a:off x="1369474" y="1585395"/>
            <a:ext cx="9144000" cy="2557031"/>
          </a:xfrm>
        </p:spPr>
        <p:txBody>
          <a:bodyPr>
            <a:normAutofit/>
          </a:bodyPr>
          <a:lstStyle/>
          <a:p>
            <a:r>
              <a:rPr lang="en-GB" sz="4800" b="1">
                <a:solidFill>
                  <a:schemeClr val="bg1"/>
                </a:solidFill>
                <a:latin typeface="Arial" panose="020B0604020202020204" pitchFamily="34" charset="0"/>
                <a:cs typeface="Arial" panose="020B0604020202020204" pitchFamily="34" charset="0"/>
              </a:rPr>
              <a:t>Join Christians across the UK to pray for the global Covid-19 Coronavirus response</a:t>
            </a:r>
            <a:endParaRPr lang="en-US" sz="48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17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19878" y="5671"/>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2" y="5014186"/>
            <a:ext cx="8639877" cy="1666466"/>
          </a:xfrm>
          <a:prstGeom prst="rect">
            <a:avLst/>
          </a:prstGeom>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504458" y="918472"/>
            <a:ext cx="10554895" cy="10393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a:solidFill>
                  <a:schemeClr val="bg1"/>
                </a:solidFill>
                <a:latin typeface="Arial" panose="020B0604020202020204" pitchFamily="34" charset="0"/>
                <a:cs typeface="Arial" panose="020B0604020202020204" pitchFamily="34" charset="0"/>
              </a:rPr>
              <a:t> We pray that God will stop the spread of the virus. </a:t>
            </a:r>
          </a:p>
          <a:p>
            <a:pPr algn="l"/>
            <a:endParaRPr lang="en-GB" sz="2800" b="1">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D646343-3A7F-BE4B-8D1A-EB2F670EDE6F}"/>
              </a:ext>
            </a:extLst>
          </p:cNvPr>
          <p:cNvSpPr txBox="1"/>
          <p:nvPr/>
        </p:nvSpPr>
        <p:spPr>
          <a:xfrm>
            <a:off x="675861" y="1833678"/>
            <a:ext cx="9829959" cy="2954655"/>
          </a:xfrm>
          <a:prstGeom prst="rect">
            <a:avLst/>
          </a:prstGeom>
          <a:noFill/>
        </p:spPr>
        <p:txBody>
          <a:bodyPr wrap="square" rtlCol="0">
            <a:spAutoFit/>
          </a:bodyPr>
          <a:lstStyle/>
          <a:p>
            <a:r>
              <a:rPr lang="en-GB" sz="2400">
                <a:solidFill>
                  <a:schemeClr val="bg1"/>
                </a:solidFill>
                <a:latin typeface="Arial" panose="020B0604020202020204" pitchFamily="34" charset="0"/>
                <a:cs typeface="Arial" panose="020B0604020202020204" pitchFamily="34" charset="0"/>
              </a:rPr>
              <a:t>Pray that those who are ill or displaying symptoms will be healed, and that the Lord will bless the work of all those developing a treatment and a vaccine.</a:t>
            </a:r>
          </a:p>
          <a:p>
            <a:endParaRPr lang="en-GB" sz="2400">
              <a:solidFill>
                <a:schemeClr val="bg1"/>
              </a:solidFill>
              <a:latin typeface="Arial" panose="020B0604020202020204" pitchFamily="34" charset="0"/>
              <a:cs typeface="Arial" panose="020B0604020202020204" pitchFamily="34" charset="0"/>
            </a:endParaRPr>
          </a:p>
          <a:p>
            <a:r>
              <a:rPr lang="en-GB" sz="2400">
                <a:solidFill>
                  <a:schemeClr val="bg1"/>
                </a:solidFill>
                <a:latin typeface="Arial" panose="020B0604020202020204" pitchFamily="34" charset="0"/>
                <a:cs typeface="Arial" panose="020B0604020202020204" pitchFamily="34" charset="0"/>
              </a:rPr>
              <a:t>We pray especially for the Lord’s protection over medical workers on the frontline, risking their own health to provide vital care. We pray that they will stay healthy and that their work will bear fruit.</a:t>
            </a:r>
          </a:p>
          <a:p>
            <a:endParaRPr lang="en-US"/>
          </a:p>
        </p:txBody>
      </p:sp>
    </p:spTree>
    <p:extLst>
      <p:ext uri="{BB962C8B-B14F-4D97-AF65-F5344CB8AC3E}">
        <p14:creationId xmlns:p14="http://schemas.microsoft.com/office/powerpoint/2010/main" val="2732121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1" y="0"/>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2" y="5014186"/>
            <a:ext cx="8639877" cy="1666466"/>
          </a:xfrm>
          <a:prstGeom prst="rect">
            <a:avLst/>
          </a:prstGeom>
        </p:spPr>
      </p:pic>
      <p:pic>
        <p:nvPicPr>
          <p:cNvPr id="5" name="Picture 4" descr="A surgeon operating in Chad&#10;">
            <a:extLst>
              <a:ext uri="{FF2B5EF4-FFF2-40B4-BE49-F238E27FC236}">
                <a16:creationId xmlns:a16="http://schemas.microsoft.com/office/drawing/2014/main" id="{6475964A-1753-E041-8461-970AB9AD14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1564" y="1039340"/>
            <a:ext cx="4210879" cy="4210879"/>
          </a:xfrm>
          <a:prstGeom prst="rect">
            <a:avLst/>
          </a:prstGeom>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5306045" y="965499"/>
            <a:ext cx="5483087" cy="46515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000" b="1">
                <a:solidFill>
                  <a:schemeClr val="bg1"/>
                </a:solidFill>
                <a:latin typeface="Arial" panose="020B0604020202020204" pitchFamily="34" charset="0"/>
                <a:cs typeface="Arial" panose="020B0604020202020204" pitchFamily="34" charset="0"/>
              </a:rPr>
              <a:t>We pray for the response to the virus around the world. </a:t>
            </a:r>
          </a:p>
          <a:p>
            <a:pPr algn="l"/>
            <a:r>
              <a:rPr lang="en-GB" sz="2600">
                <a:solidFill>
                  <a:schemeClr val="bg1"/>
                </a:solidFill>
                <a:latin typeface="Arial" panose="020B0604020202020204" pitchFamily="34" charset="0"/>
                <a:cs typeface="Arial" panose="020B0604020202020204" pitchFamily="34" charset="0"/>
              </a:rPr>
              <a:t>Pray that the Lord will keep NHS workers safe, as well as other healthcare workers across the world also risking their lives in the fight against the Coronavirus. Pray especially for workers in countries that are particularly vulnerable, such as Chad and Afghanistan.</a:t>
            </a:r>
            <a:endParaRPr lang="en-US" sz="2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0212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1" y="0"/>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2" y="5014186"/>
            <a:ext cx="8639877" cy="1666466"/>
          </a:xfrm>
          <a:prstGeom prst="rect">
            <a:avLst/>
          </a:prstGeom>
        </p:spPr>
      </p:pic>
      <p:pic>
        <p:nvPicPr>
          <p:cNvPr id="5" name="Picture 4" descr="View looking out through a window with white curtains and a pot plant. Photo by Eduard Militaru on Unsplash.">
            <a:extLst>
              <a:ext uri="{FF2B5EF4-FFF2-40B4-BE49-F238E27FC236}">
                <a16:creationId xmlns:a16="http://schemas.microsoft.com/office/drawing/2014/main" id="{6475964A-1753-E041-8461-970AB9AD14E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11564" y="1039340"/>
            <a:ext cx="4210879" cy="4210879"/>
          </a:xfrm>
          <a:prstGeom prst="rect">
            <a:avLst/>
          </a:prstGeom>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5534718" y="1039340"/>
            <a:ext cx="5483087" cy="46515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a:solidFill>
                  <a:schemeClr val="bg1"/>
                </a:solidFill>
                <a:latin typeface="Arial" panose="020B0604020202020204" pitchFamily="34" charset="0"/>
                <a:cs typeface="Arial" panose="020B0604020202020204" pitchFamily="34" charset="0"/>
              </a:rPr>
              <a:t>We pray for people living and working under lockdown around the world.</a:t>
            </a:r>
          </a:p>
          <a:p>
            <a:pPr algn="l"/>
            <a:r>
              <a:rPr lang="en-GB">
                <a:solidFill>
                  <a:schemeClr val="bg1"/>
                </a:solidFill>
                <a:latin typeface="Arial" panose="020B0604020202020204" pitchFamily="34" charset="0"/>
                <a:cs typeface="Arial" panose="020B0604020202020204" pitchFamily="34" charset="0"/>
              </a:rPr>
              <a:t>Pray also for people across the world who are unable to work and are struggling to support themselves and their families. Pray for BMS-supported work offering food relief in places like Tunisia, Bangladesh and Albania, that it will help vulnerable people get through this difficult time.</a:t>
            </a:r>
          </a:p>
        </p:txBody>
      </p:sp>
    </p:spTree>
    <p:extLst>
      <p:ext uri="{BB962C8B-B14F-4D97-AF65-F5344CB8AC3E}">
        <p14:creationId xmlns:p14="http://schemas.microsoft.com/office/powerpoint/2010/main" val="419887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0" y="5671"/>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2" y="5014186"/>
            <a:ext cx="8639877" cy="1666466"/>
          </a:xfrm>
          <a:prstGeom prst="rect">
            <a:avLst/>
          </a:prstGeom>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504458" y="918472"/>
            <a:ext cx="10554895" cy="10393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000" b="1">
                <a:solidFill>
                  <a:schemeClr val="bg1"/>
                </a:solidFill>
                <a:latin typeface="Arial" panose="020B0604020202020204" pitchFamily="34" charset="0"/>
                <a:cs typeface="Arial" panose="020B0604020202020204" pitchFamily="34" charset="0"/>
              </a:rPr>
              <a:t>We pray for governments and leaders across the world.</a:t>
            </a:r>
          </a:p>
          <a:p>
            <a:pPr algn="l"/>
            <a:endParaRPr lang="en-GB" sz="2800" b="1">
              <a:solidFill>
                <a:schemeClr val="bg1"/>
              </a:solidFill>
              <a:latin typeface="Arial" panose="020B0604020202020204" pitchFamily="34" charset="0"/>
              <a:cs typeface="Arial" panose="020B0604020202020204" pitchFamily="34" charset="0"/>
            </a:endParaRPr>
          </a:p>
        </p:txBody>
      </p:sp>
      <p:pic>
        <p:nvPicPr>
          <p:cNvPr id="8" name="Picture 7" descr="World map showing spread of the virus">
            <a:extLst>
              <a:ext uri="{FF2B5EF4-FFF2-40B4-BE49-F238E27FC236}">
                <a16:creationId xmlns:a16="http://schemas.microsoft.com/office/drawing/2014/main" id="{F880D2CF-C8C5-D648-845B-8EB6FC6E676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04458" y="1843814"/>
            <a:ext cx="5796951" cy="3188322"/>
          </a:xfrm>
          <a:prstGeom prst="rect">
            <a:avLst/>
          </a:prstGeom>
        </p:spPr>
      </p:pic>
      <p:sp>
        <p:nvSpPr>
          <p:cNvPr id="2" name="TextBox 1">
            <a:extLst>
              <a:ext uri="{FF2B5EF4-FFF2-40B4-BE49-F238E27FC236}">
                <a16:creationId xmlns:a16="http://schemas.microsoft.com/office/drawing/2014/main" id="{BD646343-3A7F-BE4B-8D1A-EB2F670EDE6F}"/>
              </a:ext>
            </a:extLst>
          </p:cNvPr>
          <p:cNvSpPr txBox="1"/>
          <p:nvPr/>
        </p:nvSpPr>
        <p:spPr>
          <a:xfrm>
            <a:off x="6770834" y="1833678"/>
            <a:ext cx="3734986" cy="2677656"/>
          </a:xfrm>
          <a:prstGeom prst="rect">
            <a:avLst/>
          </a:prstGeom>
          <a:noFill/>
        </p:spPr>
        <p:txBody>
          <a:bodyPr wrap="square" rtlCol="0">
            <a:spAutoFit/>
          </a:bodyPr>
          <a:lstStyle/>
          <a:p>
            <a:r>
              <a:rPr lang="en-GB" sz="2800">
                <a:solidFill>
                  <a:schemeClr val="bg1"/>
                </a:solidFill>
                <a:latin typeface="Arial" panose="020B0604020202020204" pitchFamily="34" charset="0"/>
                <a:cs typeface="Arial" panose="020B0604020202020204" pitchFamily="34" charset="0"/>
              </a:rPr>
              <a:t>Pray that they will make wise, pro-active decisions that will benefit all their countries and the global community.</a:t>
            </a:r>
            <a:endParaRPr lang="en-US" sz="2800"/>
          </a:p>
        </p:txBody>
      </p:sp>
    </p:spTree>
    <p:extLst>
      <p:ext uri="{BB962C8B-B14F-4D97-AF65-F5344CB8AC3E}">
        <p14:creationId xmlns:p14="http://schemas.microsoft.com/office/powerpoint/2010/main" val="1655024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1" y="0"/>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2" y="5014186"/>
            <a:ext cx="8639877" cy="1666466"/>
          </a:xfrm>
          <a:prstGeom prst="rect">
            <a:avLst/>
          </a:prstGeom>
        </p:spPr>
      </p:pic>
      <p:pic>
        <p:nvPicPr>
          <p:cNvPr id="5" name="Picture 4" descr="Liz and Sergio Vilela">
            <a:extLst>
              <a:ext uri="{FF2B5EF4-FFF2-40B4-BE49-F238E27FC236}">
                <a16:creationId xmlns:a16="http://schemas.microsoft.com/office/drawing/2014/main" id="{6475964A-1753-E041-8461-970AB9AD14E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21058588">
            <a:off x="638926" y="487464"/>
            <a:ext cx="2145475" cy="2145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5256944" y="1039340"/>
            <a:ext cx="5483087" cy="46515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b="1">
                <a:solidFill>
                  <a:schemeClr val="bg1"/>
                </a:solidFill>
                <a:latin typeface="Arial" panose="020B0604020202020204" pitchFamily="34" charset="0"/>
                <a:cs typeface="Arial" panose="020B0604020202020204" pitchFamily="34" charset="0"/>
              </a:rPr>
              <a:t>We pray for BMS mission workers and UK staff. </a:t>
            </a:r>
          </a:p>
          <a:p>
            <a:pPr algn="l"/>
            <a:r>
              <a:rPr lang="en-GB" sz="2800">
                <a:solidFill>
                  <a:schemeClr val="bg1"/>
                </a:solidFill>
                <a:latin typeface="Arial" panose="020B0604020202020204" pitchFamily="34" charset="0"/>
                <a:cs typeface="Arial" panose="020B0604020202020204" pitchFamily="34" charset="0"/>
              </a:rPr>
              <a:t>Pray for mission workers who have returned to the UK, that they will be able to continue their work as best they can remotely. Pray for workers still overseas, that the Coronavirus will not prevent them from carrying out their vital work.</a:t>
            </a:r>
          </a:p>
        </p:txBody>
      </p:sp>
      <p:pic>
        <p:nvPicPr>
          <p:cNvPr id="8" name="Picture 7" descr="Benjamin Francis">
            <a:extLst>
              <a:ext uri="{FF2B5EF4-FFF2-40B4-BE49-F238E27FC236}">
                <a16:creationId xmlns:a16="http://schemas.microsoft.com/office/drawing/2014/main" id="{219A943A-97B9-5549-867F-709E3B2A06F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rot="908335">
            <a:off x="2433571" y="1934955"/>
            <a:ext cx="2145475" cy="2145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The Ovenden family">
            <a:extLst>
              <a:ext uri="{FF2B5EF4-FFF2-40B4-BE49-F238E27FC236}">
                <a16:creationId xmlns:a16="http://schemas.microsoft.com/office/drawing/2014/main" id="{B96E3BD4-5EA4-F645-9FF8-72F07A6639F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21269760">
            <a:off x="321016" y="2176626"/>
            <a:ext cx="2145475" cy="2145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Claire Bedford">
            <a:extLst>
              <a:ext uri="{FF2B5EF4-FFF2-40B4-BE49-F238E27FC236}">
                <a16:creationId xmlns:a16="http://schemas.microsoft.com/office/drawing/2014/main" id="{7C9BAD7D-2121-514E-8002-42B5F6C1AAF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rot="335812">
            <a:off x="1551478" y="3941448"/>
            <a:ext cx="2145475" cy="2145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6639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1" y="0"/>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3" y="5106295"/>
            <a:ext cx="8639877" cy="1666466"/>
          </a:xfrm>
          <a:prstGeom prst="rect">
            <a:avLst/>
          </a:prstGeom>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504458" y="918472"/>
            <a:ext cx="10554895" cy="103934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b="1">
                <a:solidFill>
                  <a:srgbClr val="F72DA4"/>
                </a:solidFill>
                <a:latin typeface="Arial"/>
                <a:cs typeface="Arial"/>
              </a:rPr>
              <a:t> What your support is doing now:</a:t>
            </a:r>
          </a:p>
          <a:p>
            <a:pPr algn="l"/>
            <a:endParaRPr lang="en-GB" sz="2800" b="1">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D646343-3A7F-BE4B-8D1A-EB2F670EDE6F}"/>
              </a:ext>
            </a:extLst>
          </p:cNvPr>
          <p:cNvSpPr txBox="1"/>
          <p:nvPr/>
        </p:nvSpPr>
        <p:spPr>
          <a:xfrm>
            <a:off x="2364591" y="2032636"/>
            <a:ext cx="8297010" cy="1384995"/>
          </a:xfrm>
          <a:prstGeom prst="rect">
            <a:avLst/>
          </a:prstGeom>
          <a:noFill/>
        </p:spPr>
        <p:txBody>
          <a:bodyPr wrap="square" rtlCol="0">
            <a:spAutoFit/>
          </a:bodyPr>
          <a:lstStyle/>
          <a:p>
            <a:pPr>
              <a:spcAft>
                <a:spcPts val="600"/>
              </a:spcAft>
            </a:pPr>
            <a:r>
              <a:rPr lang="en-GB" sz="2800">
                <a:solidFill>
                  <a:schemeClr val="bg1"/>
                </a:solidFill>
                <a:latin typeface="Arial" panose="020B0604020202020204" pitchFamily="34" charset="0"/>
                <a:cs typeface="Arial" panose="020B0604020202020204" pitchFamily="34" charset="0"/>
              </a:rPr>
              <a:t>You’re providing Personal Protective Equipment (PPE) and other vital equipment for medical workers</a:t>
            </a:r>
          </a:p>
        </p:txBody>
      </p:sp>
      <p:sp>
        <p:nvSpPr>
          <p:cNvPr id="8" name="TextBox 7">
            <a:extLst>
              <a:ext uri="{FF2B5EF4-FFF2-40B4-BE49-F238E27FC236}">
                <a16:creationId xmlns:a16="http://schemas.microsoft.com/office/drawing/2014/main" id="{CBFC7837-AF40-2B48-A556-366D03192EAF}"/>
              </a:ext>
            </a:extLst>
          </p:cNvPr>
          <p:cNvSpPr txBox="1"/>
          <p:nvPr/>
        </p:nvSpPr>
        <p:spPr>
          <a:xfrm>
            <a:off x="2364591" y="3784909"/>
            <a:ext cx="8297010" cy="954107"/>
          </a:xfrm>
          <a:prstGeom prst="rect">
            <a:avLst/>
          </a:prstGeom>
          <a:noFill/>
        </p:spPr>
        <p:txBody>
          <a:bodyPr wrap="square" rtlCol="0">
            <a:spAutoFit/>
          </a:bodyPr>
          <a:lstStyle/>
          <a:p>
            <a:pPr>
              <a:spcAft>
                <a:spcPts val="600"/>
              </a:spcAft>
            </a:pPr>
            <a:r>
              <a:rPr lang="en-GB" sz="2800">
                <a:solidFill>
                  <a:schemeClr val="bg1"/>
                </a:solidFill>
                <a:latin typeface="Arial" panose="020B0604020202020204" pitchFamily="34" charset="0"/>
                <a:cs typeface="Arial" panose="020B0604020202020204" pitchFamily="34" charset="0"/>
              </a:rPr>
              <a:t>You’re giving food support to vulnerable people whose livelihoods have been affected by Covid-19</a:t>
            </a:r>
          </a:p>
        </p:txBody>
      </p:sp>
      <p:pic>
        <p:nvPicPr>
          <p:cNvPr id="4" name="Picture 3" descr="A picture containing drawing&#10;&#10;Description automatically generated">
            <a:extLst>
              <a:ext uri="{FF2B5EF4-FFF2-40B4-BE49-F238E27FC236}">
                <a16:creationId xmlns:a16="http://schemas.microsoft.com/office/drawing/2014/main" id="{3DD7672F-6A71-624D-AD91-A17759FA1B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8836" y="3737409"/>
            <a:ext cx="1345269" cy="1262011"/>
          </a:xfrm>
          <a:prstGeom prst="rect">
            <a:avLst/>
          </a:prstGeom>
        </p:spPr>
      </p:pic>
      <p:pic>
        <p:nvPicPr>
          <p:cNvPr id="10" name="Picture 9" descr="A close up of a logo&#10;&#10;Description automatically generated">
            <a:extLst>
              <a:ext uri="{FF2B5EF4-FFF2-40B4-BE49-F238E27FC236}">
                <a16:creationId xmlns:a16="http://schemas.microsoft.com/office/drawing/2014/main" id="{50ED3AEB-91B5-164B-A8C2-963F84E360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4458" y="1957812"/>
            <a:ext cx="1805568" cy="1679864"/>
          </a:xfrm>
          <a:prstGeom prst="rect">
            <a:avLst/>
          </a:prstGeom>
        </p:spPr>
      </p:pic>
    </p:spTree>
    <p:extLst>
      <p:ext uri="{BB962C8B-B14F-4D97-AF65-F5344CB8AC3E}">
        <p14:creationId xmlns:p14="http://schemas.microsoft.com/office/powerpoint/2010/main" val="4083776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1" y="85239"/>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3" y="5106295"/>
            <a:ext cx="8639877" cy="1666466"/>
          </a:xfrm>
          <a:prstGeom prst="rect">
            <a:avLst/>
          </a:prstGeom>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504458" y="918472"/>
            <a:ext cx="10554895" cy="103934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b="1">
                <a:solidFill>
                  <a:srgbClr val="F72DA4"/>
                </a:solidFill>
                <a:latin typeface="Arial"/>
                <a:cs typeface="Arial"/>
              </a:rPr>
              <a:t> What your support is doing now:</a:t>
            </a:r>
          </a:p>
          <a:p>
            <a:pPr algn="l"/>
            <a:endParaRPr lang="en-GB" sz="2800" b="1">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D646343-3A7F-BE4B-8D1A-EB2F670EDE6F}"/>
              </a:ext>
            </a:extLst>
          </p:cNvPr>
          <p:cNvSpPr txBox="1"/>
          <p:nvPr/>
        </p:nvSpPr>
        <p:spPr>
          <a:xfrm>
            <a:off x="2364591" y="2032636"/>
            <a:ext cx="8297010" cy="1384995"/>
          </a:xfrm>
          <a:prstGeom prst="rect">
            <a:avLst/>
          </a:prstGeom>
          <a:noFill/>
        </p:spPr>
        <p:txBody>
          <a:bodyPr wrap="square" rtlCol="0">
            <a:spAutoFit/>
          </a:bodyPr>
          <a:lstStyle/>
          <a:p>
            <a:pPr>
              <a:spcAft>
                <a:spcPts val="600"/>
              </a:spcAft>
            </a:pPr>
            <a:r>
              <a:rPr lang="en-GB" sz="2800">
                <a:solidFill>
                  <a:schemeClr val="bg1"/>
                </a:solidFill>
                <a:latin typeface="Arial" panose="020B0604020202020204" pitchFamily="34" charset="0"/>
                <a:cs typeface="Arial" panose="020B0604020202020204" pitchFamily="34" charset="0"/>
              </a:rPr>
              <a:t>You’re supporting the mental health needs of medical workers and patients affected by the Coronavirus pandemic</a:t>
            </a:r>
          </a:p>
        </p:txBody>
      </p:sp>
      <p:sp>
        <p:nvSpPr>
          <p:cNvPr id="8" name="TextBox 7">
            <a:extLst>
              <a:ext uri="{FF2B5EF4-FFF2-40B4-BE49-F238E27FC236}">
                <a16:creationId xmlns:a16="http://schemas.microsoft.com/office/drawing/2014/main" id="{CBFC7837-AF40-2B48-A556-366D03192EAF}"/>
              </a:ext>
            </a:extLst>
          </p:cNvPr>
          <p:cNvSpPr txBox="1"/>
          <p:nvPr/>
        </p:nvSpPr>
        <p:spPr>
          <a:xfrm>
            <a:off x="2364591" y="3646476"/>
            <a:ext cx="8297010" cy="1815882"/>
          </a:xfrm>
          <a:prstGeom prst="rect">
            <a:avLst/>
          </a:prstGeom>
          <a:noFill/>
        </p:spPr>
        <p:txBody>
          <a:bodyPr wrap="square" rtlCol="0">
            <a:spAutoFit/>
          </a:bodyPr>
          <a:lstStyle/>
          <a:p>
            <a:pPr>
              <a:spcAft>
                <a:spcPts val="600"/>
              </a:spcAft>
            </a:pPr>
            <a:r>
              <a:rPr lang="en-GB" sz="2800">
                <a:solidFill>
                  <a:schemeClr val="bg1"/>
                </a:solidFill>
                <a:latin typeface="Arial" panose="020B0604020202020204" pitchFamily="34" charset="0"/>
                <a:cs typeface="Arial" panose="020B0604020202020204" pitchFamily="34" charset="0"/>
              </a:rPr>
              <a:t>And you’re building capacity among churches, communities and agencies, so they can help people to help themselves in the face of this terrible pandemic</a:t>
            </a:r>
          </a:p>
        </p:txBody>
      </p:sp>
      <p:pic>
        <p:nvPicPr>
          <p:cNvPr id="4" name="Picture 3" descr="A picture containing light&#10;&#10;Description automatically generated">
            <a:extLst>
              <a:ext uri="{FF2B5EF4-FFF2-40B4-BE49-F238E27FC236}">
                <a16:creationId xmlns:a16="http://schemas.microsoft.com/office/drawing/2014/main" id="{2400A13B-F1B5-5D4D-A2A7-AE135FA1BC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442" y="2208551"/>
            <a:ext cx="1110474" cy="103316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861783EB-4E45-554B-9F8F-6021A942C9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0698" y="3805102"/>
            <a:ext cx="1110475" cy="1033163"/>
          </a:xfrm>
          <a:prstGeom prst="rect">
            <a:avLst/>
          </a:prstGeom>
        </p:spPr>
      </p:pic>
    </p:spTree>
    <p:extLst>
      <p:ext uri="{BB962C8B-B14F-4D97-AF65-F5344CB8AC3E}">
        <p14:creationId xmlns:p14="http://schemas.microsoft.com/office/powerpoint/2010/main" val="1449764681"/>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EFFFF"/>
      </a:hlink>
      <a:folHlink>
        <a:srgbClr val="FFDBF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1DB725B14A0634986408BE87C8651A8" ma:contentTypeVersion="14" ma:contentTypeDescription="Create a new document." ma:contentTypeScope="" ma:versionID="114fcc2eb2b1c13909c8b5c1e17eba84">
  <xsd:schema xmlns:xsd="http://www.w3.org/2001/XMLSchema" xmlns:xs="http://www.w3.org/2001/XMLSchema" xmlns:p="http://schemas.microsoft.com/office/2006/metadata/properties" xmlns:ns2="0bf8e561-faf8-47d1-9a4f-b313cdc94a3c" xmlns:ns3="0b7ae917-33e5-4d7d-9ba2-273177014d95" targetNamespace="http://schemas.microsoft.com/office/2006/metadata/properties" ma:root="true" ma:fieldsID="5a11a6235fb24ac16f55b821f4033b14" ns2:_="" ns3:_="">
    <xsd:import namespace="0bf8e561-faf8-47d1-9a4f-b313cdc94a3c"/>
    <xsd:import namespace="0b7ae917-33e5-4d7d-9ba2-273177014d9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Location" minOccurs="0"/>
                <xsd:element ref="ns2:SharedWithUsers" minOccurs="0"/>
                <xsd:element ref="ns2:SharedWithDetail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8e561-faf8-47d1-9a4f-b313cdc94a3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7ae917-33e5-4d7d-9ba2-273177014d9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bf8e561-faf8-47d1-9a4f-b313cdc94a3c">COMMS-1999689070-1577297</_dlc_DocId>
    <_dlc_DocIdUrl xmlns="0bf8e561-faf8-47d1-9a4f-b313cdc94a3c">
      <Url>https://bmsworldmission.sharepoint.com/sites/comms/_layouts/15/DocIdRedir.aspx?ID=COMMS-1999689070-1577297</Url>
      <Description>COMMS-1999689070-1577297</Description>
    </_dlc_DocIdUrl>
  </documentManagement>
</p:properties>
</file>

<file path=customXml/itemProps1.xml><?xml version="1.0" encoding="utf-8"?>
<ds:datastoreItem xmlns:ds="http://schemas.openxmlformats.org/officeDocument/2006/customXml" ds:itemID="{0D90CACF-FE1B-4F60-8D48-4A0536C8097D}">
  <ds:schemaRefs>
    <ds:schemaRef ds:uri="http://schemas.microsoft.com/sharepoint/events"/>
  </ds:schemaRefs>
</ds:datastoreItem>
</file>

<file path=customXml/itemProps2.xml><?xml version="1.0" encoding="utf-8"?>
<ds:datastoreItem xmlns:ds="http://schemas.openxmlformats.org/officeDocument/2006/customXml" ds:itemID="{E50FDC7F-1767-47C1-B07C-6729E6CC5E04}">
  <ds:schemaRefs>
    <ds:schemaRef ds:uri="0b7ae917-33e5-4d7d-9ba2-273177014d95"/>
    <ds:schemaRef ds:uri="0bf8e561-faf8-47d1-9a4f-b313cdc94a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12D1F8-E118-4C0B-946F-3A297B1158ED}">
  <ds:schemaRefs>
    <ds:schemaRef ds:uri="http://schemas.microsoft.com/sharepoint/v3/contenttype/forms"/>
  </ds:schemaRefs>
</ds:datastoreItem>
</file>

<file path=customXml/itemProps4.xml><?xml version="1.0" encoding="utf-8"?>
<ds:datastoreItem xmlns:ds="http://schemas.openxmlformats.org/officeDocument/2006/customXml" ds:itemID="{2914C188-B208-4728-B320-3CF330FBDE2C}">
  <ds:schemaRefs>
    <ds:schemaRef ds:uri="0bf8e561-faf8-47d1-9a4f-b313cdc94a3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Join Christians across the UK to pray for the global Covid-19 Coronavirus 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Mutton</dc:creator>
  <cp:revision>1</cp:revision>
  <dcterms:created xsi:type="dcterms:W3CDTF">2020-03-25T11:14:59Z</dcterms:created>
  <dcterms:modified xsi:type="dcterms:W3CDTF">2020-05-07T10:32:11Z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0x010100E1DB725B14A0634986408BE87C8651A8</vt:lpwstr>
  </property>
  <property fmtid="{D5CDD505-2E9C-101B-9397-08002B2CF9AE}" pid="3" name="_dlc_DocIdItemGuid">
    <vt:lpwstr>fbe1082a-a2a9-4efb-a384-42da6764fb37</vt:lpwstr>
  </property>
</Properties>
</file>