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8"/>
  </p:notesMasterIdLst>
  <p:sldIdLst>
    <p:sldId id="306" r:id="rId6"/>
    <p:sldId id="256" r:id="rId7"/>
    <p:sldId id="257" r:id="rId8"/>
    <p:sldId id="258" r:id="rId9"/>
    <p:sldId id="259" r:id="rId10"/>
    <p:sldId id="260" r:id="rId11"/>
    <p:sldId id="261" r:id="rId12"/>
    <p:sldId id="262" r:id="rId13"/>
    <p:sldId id="309" r:id="rId14"/>
    <p:sldId id="308" r:id="rId15"/>
    <p:sldId id="263" r:id="rId16"/>
    <p:sldId id="30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2DA4"/>
    <a:srgbClr val="C72483"/>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60605-5B01-1143-877A-4DB49CD617CB}" v="46" dt="2020-04-08T12:38:06.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p:cViewPr varScale="1">
        <p:scale>
          <a:sx n="107" d="100"/>
          <a:sy n="107" d="100"/>
        </p:scale>
        <p:origin x="176" y="52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rrant" userId="0aa7534d-433c-4396-8972-80d0a2e9b25d" providerId="ADAL" clId="{DCA2B8A4-C3A3-4D13-B312-E6000A305FDC}"/>
    <pc:docChg chg="undo custSel addSld modSld">
      <pc:chgData name="Laura Durrant" userId="0aa7534d-433c-4396-8972-80d0a2e9b25d" providerId="ADAL" clId="{DCA2B8A4-C3A3-4D13-B312-E6000A305FDC}" dt="2020-03-26T16:38:43.364" v="507" actId="20577"/>
      <pc:docMkLst>
        <pc:docMk/>
      </pc:docMkLst>
      <pc:sldChg chg="delSp modSp mod">
        <pc:chgData name="Laura Durrant" userId="0aa7534d-433c-4396-8972-80d0a2e9b25d" providerId="ADAL" clId="{DCA2B8A4-C3A3-4D13-B312-E6000A305FDC}" dt="2020-03-26T16:38:43.364" v="507" actId="20577"/>
        <pc:sldMkLst>
          <pc:docMk/>
          <pc:sldMk cId="4083776251" sldId="262"/>
        </pc:sldMkLst>
        <pc:spChg chg="mod">
          <ac:chgData name="Laura Durrant" userId="0aa7534d-433c-4396-8972-80d0a2e9b25d" providerId="ADAL" clId="{DCA2B8A4-C3A3-4D13-B312-E6000A305FDC}" dt="2020-03-26T16:30:35.952" v="471" actId="20577"/>
          <ac:spMkLst>
            <pc:docMk/>
            <pc:sldMk cId="4083776251" sldId="262"/>
            <ac:spMk id="2" creationId="{BD646343-3A7F-BE4B-8D1A-EB2F670EDE6F}"/>
          </ac:spMkLst>
        </pc:spChg>
        <pc:spChg chg="del">
          <ac:chgData name="Laura Durrant" userId="0aa7534d-433c-4396-8972-80d0a2e9b25d" providerId="ADAL" clId="{DCA2B8A4-C3A3-4D13-B312-E6000A305FDC}" dt="2020-03-26T16:30:26.290" v="463" actId="478"/>
          <ac:spMkLst>
            <pc:docMk/>
            <pc:sldMk cId="4083776251" sldId="262"/>
            <ac:spMk id="3" creationId="{E6A3C9F0-84A5-A34F-9D3F-5643524A03D9}"/>
          </ac:spMkLst>
        </pc:spChg>
        <pc:spChg chg="mod">
          <ac:chgData name="Laura Durrant" userId="0aa7534d-433c-4396-8972-80d0a2e9b25d" providerId="ADAL" clId="{DCA2B8A4-C3A3-4D13-B312-E6000A305FDC}" dt="2020-03-26T16:38:43.364" v="507" actId="20577"/>
          <ac:spMkLst>
            <pc:docMk/>
            <pc:sldMk cId="4083776251" sldId="262"/>
            <ac:spMk id="6" creationId="{7C263C6A-AB50-7340-8400-46D7C8B5102B}"/>
          </ac:spMkLst>
        </pc:spChg>
      </pc:sldChg>
      <pc:sldChg chg="modSp add mod">
        <pc:chgData name="Laura Durrant" userId="0aa7534d-433c-4396-8972-80d0a2e9b25d" providerId="ADAL" clId="{DCA2B8A4-C3A3-4D13-B312-E6000A305FDC}" dt="2020-03-26T16:30:43.962" v="473" actId="20577"/>
        <pc:sldMkLst>
          <pc:docMk/>
          <pc:sldMk cId="618657176" sldId="308"/>
        </pc:sldMkLst>
        <pc:spChg chg="mod">
          <ac:chgData name="Laura Durrant" userId="0aa7534d-433c-4396-8972-80d0a2e9b25d" providerId="ADAL" clId="{DCA2B8A4-C3A3-4D13-B312-E6000A305FDC}" dt="2020-03-26T16:30:43.962" v="473" actId="20577"/>
          <ac:spMkLst>
            <pc:docMk/>
            <pc:sldMk cId="618657176" sldId="308"/>
            <ac:spMk id="2" creationId="{BD646343-3A7F-BE4B-8D1A-EB2F670EDE6F}"/>
          </ac:spMkLst>
        </pc:spChg>
      </pc:sldChg>
    </pc:docChg>
  </pc:docChgLst>
  <pc:docChgLst>
    <pc:chgData name="Ruth Whiter" userId="8d442707-7f68-41f6-9077-17dd094e3e3f" providerId="ADAL" clId="{3A560605-5B01-1143-877A-4DB49CD617CB}"/>
    <pc:docChg chg="undo custSel addSld modSld">
      <pc:chgData name="Ruth Whiter" userId="8d442707-7f68-41f6-9077-17dd094e3e3f" providerId="ADAL" clId="{3A560605-5B01-1143-877A-4DB49CD617CB}" dt="2020-04-08T12:38:06.711" v="245" actId="18331"/>
      <pc:docMkLst>
        <pc:docMk/>
      </pc:docMkLst>
      <pc:sldChg chg="modSp">
        <pc:chgData name="Ruth Whiter" userId="8d442707-7f68-41f6-9077-17dd094e3e3f" providerId="ADAL" clId="{3A560605-5B01-1143-877A-4DB49CD617CB}" dt="2020-04-08T12:38:06.711" v="245" actId="18331"/>
        <pc:sldMkLst>
          <pc:docMk/>
          <pc:sldMk cId="4216639263" sldId="258"/>
        </pc:sldMkLst>
        <pc:spChg chg="mod">
          <ac:chgData name="Ruth Whiter" userId="8d442707-7f68-41f6-9077-17dd094e3e3f" providerId="ADAL" clId="{3A560605-5B01-1143-877A-4DB49CD617CB}" dt="2020-04-08T11:22:09.713" v="244" actId="20577"/>
          <ac:spMkLst>
            <pc:docMk/>
            <pc:sldMk cId="4216639263" sldId="258"/>
            <ac:spMk id="6" creationId="{7C263C6A-AB50-7340-8400-46D7C8B5102B}"/>
          </ac:spMkLst>
        </pc:spChg>
        <pc:picChg chg="mod">
          <ac:chgData name="Ruth Whiter" userId="8d442707-7f68-41f6-9077-17dd094e3e3f" providerId="ADAL" clId="{3A560605-5B01-1143-877A-4DB49CD617CB}" dt="2020-04-08T12:38:06.711" v="245" actId="18331"/>
          <ac:picMkLst>
            <pc:docMk/>
            <pc:sldMk cId="4216639263" sldId="258"/>
            <ac:picMk id="5" creationId="{6475964A-1753-E041-8461-970AB9AD14E9}"/>
          </ac:picMkLst>
        </pc:picChg>
      </pc:sldChg>
      <pc:sldChg chg="addSp modSp">
        <pc:chgData name="Ruth Whiter" userId="8d442707-7f68-41f6-9077-17dd094e3e3f" providerId="ADAL" clId="{3A560605-5B01-1143-877A-4DB49CD617CB}" dt="2020-04-07T12:59:58.792" v="196" actId="1076"/>
        <pc:sldMkLst>
          <pc:docMk/>
          <pc:sldMk cId="4083776251" sldId="262"/>
        </pc:sldMkLst>
        <pc:spChg chg="mod">
          <ac:chgData name="Ruth Whiter" userId="8d442707-7f68-41f6-9077-17dd094e3e3f" providerId="ADAL" clId="{3A560605-5B01-1143-877A-4DB49CD617CB}" dt="2020-04-07T11:38:56.650" v="150" actId="1076"/>
          <ac:spMkLst>
            <pc:docMk/>
            <pc:sldMk cId="4083776251" sldId="262"/>
            <ac:spMk id="2" creationId="{BD646343-3A7F-BE4B-8D1A-EB2F670EDE6F}"/>
          </ac:spMkLst>
        </pc:spChg>
        <pc:spChg chg="add mod">
          <ac:chgData name="Ruth Whiter" userId="8d442707-7f68-41f6-9077-17dd094e3e3f" providerId="ADAL" clId="{3A560605-5B01-1143-877A-4DB49CD617CB}" dt="2020-04-07T11:39:06.178" v="152" actId="1076"/>
          <ac:spMkLst>
            <pc:docMk/>
            <pc:sldMk cId="4083776251" sldId="262"/>
            <ac:spMk id="8" creationId="{CBFC7837-AF40-2B48-A556-366D03192EAF}"/>
          </ac:spMkLst>
        </pc:spChg>
        <pc:spChg chg="mod">
          <ac:chgData name="Ruth Whiter" userId="8d442707-7f68-41f6-9077-17dd094e3e3f" providerId="ADAL" clId="{3A560605-5B01-1143-877A-4DB49CD617CB}" dt="2020-04-07T12:58:49.957" v="179" actId="1076"/>
          <ac:spMkLst>
            <pc:docMk/>
            <pc:sldMk cId="4083776251" sldId="262"/>
            <ac:spMk id="9" creationId="{EB72BC5C-06A6-4282-ACC9-CCAA78D46AE4}"/>
          </ac:spMkLst>
        </pc:spChg>
        <pc:picChg chg="add mod">
          <ac:chgData name="Ruth Whiter" userId="8d442707-7f68-41f6-9077-17dd094e3e3f" providerId="ADAL" clId="{3A560605-5B01-1143-877A-4DB49CD617CB}" dt="2020-04-07T12:59:06.161" v="191" actId="1038"/>
          <ac:picMkLst>
            <pc:docMk/>
            <pc:sldMk cId="4083776251" sldId="262"/>
            <ac:picMk id="4" creationId="{3DD7672F-6A71-624D-AD91-A17759FA1B30}"/>
          </ac:picMkLst>
        </pc:picChg>
        <pc:picChg chg="mod">
          <ac:chgData name="Ruth Whiter" userId="8d442707-7f68-41f6-9077-17dd094e3e3f" providerId="ADAL" clId="{3A560605-5B01-1143-877A-4DB49CD617CB}" dt="2020-04-07T11:38:57.616" v="151" actId="1076"/>
          <ac:picMkLst>
            <pc:docMk/>
            <pc:sldMk cId="4083776251" sldId="262"/>
            <ac:picMk id="7" creationId="{82DA1D9D-6AAA-453C-9FFE-774EEA1424CD}"/>
          </ac:picMkLst>
        </pc:picChg>
        <pc:picChg chg="add mod">
          <ac:chgData name="Ruth Whiter" userId="8d442707-7f68-41f6-9077-17dd094e3e3f" providerId="ADAL" clId="{3A560605-5B01-1143-877A-4DB49CD617CB}" dt="2020-04-07T12:59:58.792" v="196" actId="1076"/>
          <ac:picMkLst>
            <pc:docMk/>
            <pc:sldMk cId="4083776251" sldId="262"/>
            <ac:picMk id="10" creationId="{50ED3AEB-91B5-164B-A8C2-963F84E36039}"/>
          </ac:picMkLst>
        </pc:picChg>
      </pc:sldChg>
      <pc:sldChg chg="modSp">
        <pc:chgData name="Ruth Whiter" userId="8d442707-7f68-41f6-9077-17dd094e3e3f" providerId="ADAL" clId="{3A560605-5B01-1143-877A-4DB49CD617CB}" dt="2020-04-07T13:06:49.650" v="241" actId="1036"/>
        <pc:sldMkLst>
          <pc:docMk/>
          <pc:sldMk cId="904541357" sldId="263"/>
        </pc:sldMkLst>
        <pc:spChg chg="mod">
          <ac:chgData name="Ruth Whiter" userId="8d442707-7f68-41f6-9077-17dd094e3e3f" providerId="ADAL" clId="{3A560605-5B01-1143-877A-4DB49CD617CB}" dt="2020-04-07T13:06:49.650" v="241" actId="1036"/>
          <ac:spMkLst>
            <pc:docMk/>
            <pc:sldMk cId="904541357" sldId="263"/>
            <ac:spMk id="6" creationId="{7C263C6A-AB50-7340-8400-46D7C8B5102B}"/>
          </ac:spMkLst>
        </pc:spChg>
      </pc:sldChg>
      <pc:sldChg chg="modSp">
        <pc:chgData name="Ruth Whiter" userId="8d442707-7f68-41f6-9077-17dd094e3e3f" providerId="ADAL" clId="{3A560605-5B01-1143-877A-4DB49CD617CB}" dt="2020-04-07T11:36:12.929" v="17" actId="1076"/>
        <pc:sldMkLst>
          <pc:docMk/>
          <pc:sldMk cId="618657176" sldId="308"/>
        </pc:sldMkLst>
        <pc:spChg chg="mod">
          <ac:chgData name="Ruth Whiter" userId="8d442707-7f68-41f6-9077-17dd094e3e3f" providerId="ADAL" clId="{3A560605-5B01-1143-877A-4DB49CD617CB}" dt="2020-04-07T11:36:08.363" v="15" actId="948"/>
          <ac:spMkLst>
            <pc:docMk/>
            <pc:sldMk cId="618657176" sldId="308"/>
            <ac:spMk id="2" creationId="{BD646343-3A7F-BE4B-8D1A-EB2F670EDE6F}"/>
          </ac:spMkLst>
        </pc:spChg>
        <pc:spChg chg="mod">
          <ac:chgData name="Ruth Whiter" userId="8d442707-7f68-41f6-9077-17dd094e3e3f" providerId="ADAL" clId="{3A560605-5B01-1143-877A-4DB49CD617CB}" dt="2020-04-07T11:35:58.627" v="14" actId="1076"/>
          <ac:spMkLst>
            <pc:docMk/>
            <pc:sldMk cId="618657176" sldId="308"/>
            <ac:spMk id="9" creationId="{EB72BC5C-06A6-4282-ACC9-CCAA78D46AE4}"/>
          </ac:spMkLst>
        </pc:spChg>
        <pc:picChg chg="mod">
          <ac:chgData name="Ruth Whiter" userId="8d442707-7f68-41f6-9077-17dd094e3e3f" providerId="ADAL" clId="{3A560605-5B01-1143-877A-4DB49CD617CB}" dt="2020-04-07T11:36:12.929" v="17" actId="1076"/>
          <ac:picMkLst>
            <pc:docMk/>
            <pc:sldMk cId="618657176" sldId="308"/>
            <ac:picMk id="7" creationId="{82DA1D9D-6AAA-453C-9FFE-774EEA1424CD}"/>
          </ac:picMkLst>
        </pc:picChg>
      </pc:sldChg>
      <pc:sldChg chg="addSp modSp add">
        <pc:chgData name="Ruth Whiter" userId="8d442707-7f68-41f6-9077-17dd094e3e3f" providerId="ADAL" clId="{3A560605-5B01-1143-877A-4DB49CD617CB}" dt="2020-04-07T13:04:18.962" v="233" actId="1037"/>
        <pc:sldMkLst>
          <pc:docMk/>
          <pc:sldMk cId="1449764681" sldId="309"/>
        </pc:sldMkLst>
        <pc:spChg chg="mod">
          <ac:chgData name="Ruth Whiter" userId="8d442707-7f68-41f6-9077-17dd094e3e3f" providerId="ADAL" clId="{3A560605-5B01-1143-877A-4DB49CD617CB}" dt="2020-04-07T11:39:56.742" v="165" actId="20577"/>
          <ac:spMkLst>
            <pc:docMk/>
            <pc:sldMk cId="1449764681" sldId="309"/>
            <ac:spMk id="2" creationId="{BD646343-3A7F-BE4B-8D1A-EB2F670EDE6F}"/>
          </ac:spMkLst>
        </pc:spChg>
        <pc:spChg chg="mod">
          <ac:chgData name="Ruth Whiter" userId="8d442707-7f68-41f6-9077-17dd094e3e3f" providerId="ADAL" clId="{3A560605-5B01-1143-877A-4DB49CD617CB}" dt="2020-04-07T11:40:05.926" v="170" actId="20577"/>
          <ac:spMkLst>
            <pc:docMk/>
            <pc:sldMk cId="1449764681" sldId="309"/>
            <ac:spMk id="8" creationId="{CBFC7837-AF40-2B48-A556-366D03192EAF}"/>
          </ac:spMkLst>
        </pc:spChg>
        <pc:spChg chg="mod">
          <ac:chgData name="Ruth Whiter" userId="8d442707-7f68-41f6-9077-17dd094e3e3f" providerId="ADAL" clId="{3A560605-5B01-1143-877A-4DB49CD617CB}" dt="2020-04-07T13:03:21.461" v="204" actId="1076"/>
          <ac:spMkLst>
            <pc:docMk/>
            <pc:sldMk cId="1449764681" sldId="309"/>
            <ac:spMk id="9" creationId="{EB72BC5C-06A6-4282-ACC9-CCAA78D46AE4}"/>
          </ac:spMkLst>
        </pc:spChg>
        <pc:picChg chg="add mod">
          <ac:chgData name="Ruth Whiter" userId="8d442707-7f68-41f6-9077-17dd094e3e3f" providerId="ADAL" clId="{3A560605-5B01-1143-877A-4DB49CD617CB}" dt="2020-04-07T13:04:18.962" v="233" actId="1037"/>
          <ac:picMkLst>
            <pc:docMk/>
            <pc:sldMk cId="1449764681" sldId="309"/>
            <ac:picMk id="4" creationId="{2400A13B-F1B5-5D4D-A2A7-AE135FA1BCFA}"/>
          </ac:picMkLst>
        </pc:picChg>
        <pc:picChg chg="add mod">
          <ac:chgData name="Ruth Whiter" userId="8d442707-7f68-41f6-9077-17dd094e3e3f" providerId="ADAL" clId="{3A560605-5B01-1143-877A-4DB49CD617CB}" dt="2020-04-07T13:04:16.618" v="225" actId="1037"/>
          <ac:picMkLst>
            <pc:docMk/>
            <pc:sldMk cId="1449764681" sldId="309"/>
            <ac:picMk id="10" creationId="{861783EB-4E45-554B-9F8F-6021A942C9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1566B-8131-6941-B61A-D48E5423F4D5}" type="datetimeFigureOut">
              <a:rPr lang="en-US" smtClean="0"/>
              <a:t>4/8/20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78060-0914-A247-AFB8-D46AB104E181}" type="slidenum">
              <a:rPr lang="en-US" smtClean="0"/>
              <a:t>‹#›</a:t>
            </a:fld>
            <a:endParaRPr lang="en-US"/>
          </a:p>
        </p:txBody>
      </p:sp>
    </p:spTree>
    <p:extLst>
      <p:ext uri="{BB962C8B-B14F-4D97-AF65-F5344CB8AC3E}">
        <p14:creationId xmlns:p14="http://schemas.microsoft.com/office/powerpoint/2010/main" val="68309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74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357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6BA75-F5DE-40DF-99E3-08344C7A6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0425C2-D784-4EBA-A488-7EC572AEE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D7C6E2-521A-436A-B471-CE1D8E8268FD}"/>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5" name="Footer Placeholder 4">
            <a:extLst>
              <a:ext uri="{FF2B5EF4-FFF2-40B4-BE49-F238E27FC236}">
                <a16:creationId xmlns:a16="http://schemas.microsoft.com/office/drawing/2014/main" id="{24BDE856-6D1F-4CBD-8FCF-19CD42676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2D2FB3-B62D-4D9C-8BD3-440E16AEDEDE}"/>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111635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760D-C0C9-44B0-A03E-6CF3641076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604604-116D-4ABC-9606-E283376F26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CE3C4C-FA3A-4D36-80A9-4BF8DA35A3A7}"/>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5" name="Footer Placeholder 4">
            <a:extLst>
              <a:ext uri="{FF2B5EF4-FFF2-40B4-BE49-F238E27FC236}">
                <a16:creationId xmlns:a16="http://schemas.microsoft.com/office/drawing/2014/main" id="{3A39A34B-915A-457B-B9F2-39D246111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2C181E-F279-41BB-BC1C-E361AADC688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48730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EE1B5A-FBC4-42AC-A7BD-DEAE4D8DFD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117DD0-216A-4B88-9060-D79F4279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DE0583-E36B-4560-B0FA-9E9BE8936258}"/>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5" name="Footer Placeholder 4">
            <a:extLst>
              <a:ext uri="{FF2B5EF4-FFF2-40B4-BE49-F238E27FC236}">
                <a16:creationId xmlns:a16="http://schemas.microsoft.com/office/drawing/2014/main" id="{745AF710-B4A5-4575-B189-F157C2F7C7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FA841-315C-449C-8930-8E4A4DC277E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343018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ogo">
    <p:spTree>
      <p:nvGrpSpPr>
        <p:cNvPr id="1" name=""/>
        <p:cNvGrpSpPr/>
        <p:nvPr/>
      </p:nvGrpSpPr>
      <p:grpSpPr>
        <a:xfrm>
          <a:off x="0" y="0"/>
          <a:ext cx="0" cy="0"/>
          <a:chOff x="0" y="0"/>
          <a:chExt cx="0" cy="0"/>
        </a:xfrm>
      </p:grpSpPr>
      <p:sp>
        <p:nvSpPr>
          <p:cNvPr id="195" name="Shape 195"/>
          <p:cNvSpPr>
            <a:spLocks noGrp="1"/>
          </p:cNvSpPr>
          <p:nvPr>
            <p:ph type="pic" sz="quarter" idx="13"/>
          </p:nvPr>
        </p:nvSpPr>
        <p:spPr>
          <a:xfrm>
            <a:off x="0" y="6420026"/>
            <a:ext cx="12192001" cy="441905"/>
          </a:xfrm>
          <a:prstGeom prst="rect">
            <a:avLst/>
          </a:prstGeom>
        </p:spPr>
        <p:txBody>
          <a:bodyPr lIns="91439" tIns="45719" rIns="91439" bIns="45719" anchor="t">
            <a:noAutofit/>
          </a:bodyPr>
          <a:lstStyle/>
          <a:p>
            <a:endParaRPr/>
          </a:p>
        </p:txBody>
      </p:sp>
      <p:sp>
        <p:nvSpPr>
          <p:cNvPr id="196" name="Shape 196"/>
          <p:cNvSpPr>
            <a:spLocks noGrp="1"/>
          </p:cNvSpPr>
          <p:nvPr>
            <p:ph type="pic" sz="quarter" idx="14"/>
          </p:nvPr>
        </p:nvSpPr>
        <p:spPr>
          <a:xfrm>
            <a:off x="5270500" y="1586732"/>
            <a:ext cx="1651000" cy="2632677"/>
          </a:xfrm>
          <a:prstGeom prst="rect">
            <a:avLst/>
          </a:prstGeom>
        </p:spPr>
        <p:txBody>
          <a:bodyPr lIns="91439" tIns="45719" rIns="91439" bIns="45719" anchor="t">
            <a:noAutofit/>
          </a:bodyPr>
          <a:lstStyle/>
          <a:p>
            <a:endParaRPr/>
          </a:p>
        </p:txBody>
      </p:sp>
      <p:sp>
        <p:nvSpPr>
          <p:cNvPr id="197" name="Shape 19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779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CA62-3AAB-4575-9968-51CCA5359B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BCD0A-E7A2-4F24-9F35-4EDCC11A88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BC782-FC72-42BB-9638-665581355425}"/>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5" name="Footer Placeholder 4">
            <a:extLst>
              <a:ext uri="{FF2B5EF4-FFF2-40B4-BE49-F238E27FC236}">
                <a16:creationId xmlns:a16="http://schemas.microsoft.com/office/drawing/2014/main" id="{3CBBCFD4-ADE0-48A7-AD31-44A434928E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FD790-AFB4-4BB1-A8D9-BD52A4847AC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38897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1655-41B5-4264-B913-C500B4EE0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AC0F91-B6DF-45D9-BB71-0E898DEF9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D5FDE0-98B1-4C36-BAE0-191529E1CEEE}"/>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5" name="Footer Placeholder 4">
            <a:extLst>
              <a:ext uri="{FF2B5EF4-FFF2-40B4-BE49-F238E27FC236}">
                <a16:creationId xmlns:a16="http://schemas.microsoft.com/office/drawing/2014/main" id="{16638D08-ED57-4504-9403-16490992CE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42CA4F-FA91-4BBD-8FA7-4F945438C168}"/>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86913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C0C3-2E1E-40E5-9525-8BDEFE2D92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BB5AC3-9430-42B6-B283-2E8379C82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38DC96-4223-44AD-A1E3-4E1DAF9DD1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1EDDCD-C3AC-4EDC-8E63-C385106F2848}"/>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6" name="Footer Placeholder 5">
            <a:extLst>
              <a:ext uri="{FF2B5EF4-FFF2-40B4-BE49-F238E27FC236}">
                <a16:creationId xmlns:a16="http://schemas.microsoft.com/office/drawing/2014/main" id="{03EF45C1-FCC6-46D6-BA90-7EDEAD6D04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303C04-B1E6-4AD2-A8C5-21D0642F72D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66336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DC6A-3B1F-4AC1-8354-5558D1BC8D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0990FD-03C2-4F35-A9C9-494750626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8AB78-3DBD-4B74-B79C-B9BB804712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91EFA4-BE17-486F-83B1-9FDD5CE78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DD448C-DB12-41C4-B98C-A1D299B61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83D8FA-FAC9-456E-9DBD-596BE3C03299}"/>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8" name="Footer Placeholder 7">
            <a:extLst>
              <a:ext uri="{FF2B5EF4-FFF2-40B4-BE49-F238E27FC236}">
                <a16:creationId xmlns:a16="http://schemas.microsoft.com/office/drawing/2014/main" id="{2F417927-EB2D-4FAF-85E7-0C163BB99A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B52800-90B1-4BA8-B3EE-12130712FCC4}"/>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28519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F5CC-965A-4439-8458-6C8AFBC60C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4B207D-3BB8-4BD6-B1E8-11DD80CD8782}"/>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4" name="Footer Placeholder 3">
            <a:extLst>
              <a:ext uri="{FF2B5EF4-FFF2-40B4-BE49-F238E27FC236}">
                <a16:creationId xmlns:a16="http://schemas.microsoft.com/office/drawing/2014/main" id="{D9AF212F-2FE5-4635-9E25-D01C41902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3AA48A-B140-4F1B-AD77-697CD51D0399}"/>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46759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BC6A8-44E5-4C34-A2EA-1B4468551E27}"/>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3" name="Footer Placeholder 2">
            <a:extLst>
              <a:ext uri="{FF2B5EF4-FFF2-40B4-BE49-F238E27FC236}">
                <a16:creationId xmlns:a16="http://schemas.microsoft.com/office/drawing/2014/main" id="{3844A994-68A7-42A3-8568-19B3EDEC1A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C61A2C-6C51-4CD6-AE28-3FD027326249}"/>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5523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05E7-07C9-48E3-9A81-4A58D4079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283C3-B04E-4C14-9EF8-985D5A20E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1B9371-46B1-4208-89D2-2CA727D2A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EE3F5-8FDF-43CE-A5DF-A9E18922D8D3}"/>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6" name="Footer Placeholder 5">
            <a:extLst>
              <a:ext uri="{FF2B5EF4-FFF2-40B4-BE49-F238E27FC236}">
                <a16:creationId xmlns:a16="http://schemas.microsoft.com/office/drawing/2014/main" id="{D279D440-2624-4213-B02A-F6C497F64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3BDC0-136A-4281-B461-5883721A3C6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134645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C28B-E852-41B9-9116-86BEFD6D0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5BD410-B70A-4F8A-B891-D62269137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04E215-C677-4F56-93CB-11B0C30F2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193B1-A509-4DD6-BAD0-C1A35202183F}"/>
              </a:ext>
            </a:extLst>
          </p:cNvPr>
          <p:cNvSpPr>
            <a:spLocks noGrp="1"/>
          </p:cNvSpPr>
          <p:nvPr>
            <p:ph type="dt" sz="half" idx="10"/>
          </p:nvPr>
        </p:nvSpPr>
        <p:spPr/>
        <p:txBody>
          <a:bodyPr/>
          <a:lstStyle/>
          <a:p>
            <a:fld id="{5518CDFE-4907-4807-AE85-EBBF16976D03}" type="datetimeFigureOut">
              <a:rPr lang="en-GB" smtClean="0"/>
              <a:t>08/04/2020</a:t>
            </a:fld>
            <a:endParaRPr lang="en-GB"/>
          </a:p>
        </p:txBody>
      </p:sp>
      <p:sp>
        <p:nvSpPr>
          <p:cNvPr id="6" name="Footer Placeholder 5">
            <a:extLst>
              <a:ext uri="{FF2B5EF4-FFF2-40B4-BE49-F238E27FC236}">
                <a16:creationId xmlns:a16="http://schemas.microsoft.com/office/drawing/2014/main" id="{AC32D68E-40B5-43D9-A3DA-98EC8277AC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40E553-892E-4935-8ED0-CCA93761FEA4}"/>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349908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334B9-BA9E-4342-BAA8-3407BC9A3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7A01A4-796A-4008-B65A-D05D97E8D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771AD-1CC8-45E9-9D71-64194817E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8CDFE-4907-4807-AE85-EBBF16976D03}" type="datetimeFigureOut">
              <a:rPr lang="en-GB" smtClean="0"/>
              <a:t>08/04/2020</a:t>
            </a:fld>
            <a:endParaRPr lang="en-GB"/>
          </a:p>
        </p:txBody>
      </p:sp>
      <p:sp>
        <p:nvSpPr>
          <p:cNvPr id="5" name="Footer Placeholder 4">
            <a:extLst>
              <a:ext uri="{FF2B5EF4-FFF2-40B4-BE49-F238E27FC236}">
                <a16:creationId xmlns:a16="http://schemas.microsoft.com/office/drawing/2014/main" id="{2C78E622-B45A-497E-8AB8-5AB9DBAE7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029F25-4ED9-49D4-B7AE-59EF42CB5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052A3-8144-4D1B-BA29-01D11960DF75}" type="slidenum">
              <a:rPr lang="en-GB" smtClean="0"/>
              <a:t>‹#›</a:t>
            </a:fld>
            <a:endParaRPr lang="en-GB"/>
          </a:p>
        </p:txBody>
      </p:sp>
    </p:spTree>
    <p:extLst>
      <p:ext uri="{BB962C8B-B14F-4D97-AF65-F5344CB8AC3E}">
        <p14:creationId xmlns:p14="http://schemas.microsoft.com/office/powerpoint/2010/main" val="108564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www.bmsworldmission.org/appeal/covid-19-coronavirus-appeal/" TargetMode="Externa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hyperlink" Target="https://www.bmsworldmission.org/get-involved/stay-informed/" TargetMode="Externa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BMS logo STAND ALONE.jpg" descr="BMS World Mission logo"/>
          <p:cNvPicPr>
            <a:picLocks noGrp="1" noChangeAspect="1"/>
          </p:cNvPicPr>
          <p:nvPr>
            <p:ph type="pic" idx="14"/>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pic>
        <p:nvPicPr>
          <p:cNvPr id="7" name="image2.jpeg">
            <a:extLst>
              <a:ext uri="{FF2B5EF4-FFF2-40B4-BE49-F238E27FC236}">
                <a16:creationId xmlns:a16="http://schemas.microsoft.com/office/drawing/2014/main" id="{432F3B5B-F38B-4745-9705-418D3796D11D}"/>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tretch>
            <a:fillRect/>
          </a:stretch>
        </p:blipFill>
        <p:spPr>
          <a:xfrm>
            <a:off x="-1" y="6416095"/>
            <a:ext cx="12192001" cy="441905"/>
          </a:xfrm>
          <a:prstGeom prst="rect">
            <a:avLst/>
          </a:prstGeom>
        </p:spPr>
      </p:pic>
    </p:spTree>
    <p:extLst>
      <p:ext uri="{BB962C8B-B14F-4D97-AF65-F5344CB8AC3E}">
        <p14:creationId xmlns:p14="http://schemas.microsoft.com/office/powerpoint/2010/main" val="248401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9169"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a:solidFill>
                  <a:srgbClr val="F72DA4"/>
                </a:solidFill>
                <a:latin typeface="Arial" panose="020B0604020202020204" pitchFamily="34" charset="0"/>
                <a:cs typeface="Arial" panose="020B0604020202020204" pitchFamily="34" charset="0"/>
              </a:rPr>
              <a:t> Join the global Christian response. </a:t>
            </a:r>
          </a:p>
          <a:p>
            <a:pPr algn="l"/>
            <a:endParaRPr lang="en-GB" sz="2800" b="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675861" y="1690660"/>
            <a:ext cx="9829959" cy="2462213"/>
          </a:xfrm>
          <a:prstGeom prst="rect">
            <a:avLst/>
          </a:prstGeom>
          <a:noFill/>
        </p:spPr>
        <p:txBody>
          <a:bodyPr wrap="square" rtlCol="0">
            <a:spAutoFit/>
          </a:bodyPr>
          <a:lstStyle/>
          <a:p>
            <a:pPr>
              <a:spcAft>
                <a:spcPts val="1200"/>
              </a:spcAft>
            </a:pPr>
            <a:r>
              <a:rPr lang="en-GB" sz="2400" dirty="0">
                <a:solidFill>
                  <a:schemeClr val="bg1"/>
                </a:solidFill>
                <a:latin typeface="Arial" panose="020B0604020202020204" pitchFamily="34" charset="0"/>
                <a:cs typeface="Arial" panose="020B0604020202020204" pitchFamily="34" charset="0"/>
              </a:rPr>
              <a:t>You can help by supporting the poorest of the poor whose lives will have been decimated by the destructive path of this virus.</a:t>
            </a:r>
          </a:p>
          <a:p>
            <a:pPr>
              <a:spcAft>
                <a:spcPts val="1200"/>
              </a:spcAft>
            </a:pPr>
            <a:r>
              <a:rPr lang="en-GB" sz="2400" dirty="0">
                <a:solidFill>
                  <a:schemeClr val="bg1"/>
                </a:solidFill>
                <a:latin typeface="Arial" panose="020B0604020202020204" pitchFamily="34" charset="0"/>
                <a:cs typeface="Arial" panose="020B0604020202020204" pitchFamily="34" charset="0"/>
              </a:rPr>
              <a:t>BMS is playing a key role in co-ordinating the Baptist World Alliance Forum for Aid and Development (BFAD) – a global body of agencies and churches around the world, able to respond in practical, effective ways where help will be needed most.</a:t>
            </a:r>
          </a:p>
        </p:txBody>
      </p:sp>
      <p:sp>
        <p:nvSpPr>
          <p:cNvPr id="3" name="TextBox 2">
            <a:extLst>
              <a:ext uri="{FF2B5EF4-FFF2-40B4-BE49-F238E27FC236}">
                <a16:creationId xmlns:a16="http://schemas.microsoft.com/office/drawing/2014/main" id="{E6A3C9F0-84A5-A34F-9D3F-5643524A03D9}"/>
              </a:ext>
            </a:extLst>
          </p:cNvPr>
          <p:cNvSpPr txBox="1"/>
          <p:nvPr/>
        </p:nvSpPr>
        <p:spPr>
          <a:xfrm>
            <a:off x="675861" y="4371529"/>
            <a:ext cx="10554895" cy="646331"/>
          </a:xfrm>
          <a:prstGeom prst="rect">
            <a:avLst/>
          </a:prstGeom>
          <a:solidFill>
            <a:srgbClr val="C72483"/>
          </a:solidFill>
        </p:spPr>
        <p:txBody>
          <a:bodyPr wrap="square" rtlCol="0">
            <a:spAutoFit/>
          </a:bodyPr>
          <a:lstStyle/>
          <a:p>
            <a:r>
              <a:rPr lang="en-US" sz="3600" u="sng">
                <a:solidFill>
                  <a:schemeClr val="bg1"/>
                </a:solidFill>
                <a:hlinkClick r:id="rId5">
                  <a:extLst>
                    <a:ext uri="{A12FA001-AC4F-418D-AE19-62706E023703}">
                      <ahyp:hlinkClr xmlns:ahyp="http://schemas.microsoft.com/office/drawing/2018/hyperlinkcolor" val="tx"/>
                    </a:ext>
                  </a:extLst>
                </a:hlinkClick>
              </a:rPr>
              <a:t>Go to </a:t>
            </a:r>
            <a:r>
              <a:rPr lang="en-US" sz="3600" u="sng" err="1">
                <a:solidFill>
                  <a:schemeClr val="bg1"/>
                </a:solidFill>
                <a:hlinkClick r:id="rId5">
                  <a:extLst>
                    <a:ext uri="{A12FA001-AC4F-418D-AE19-62706E023703}">
                      <ahyp:hlinkClr xmlns:ahyp="http://schemas.microsoft.com/office/drawing/2018/hyperlinkcolor" val="tx"/>
                    </a:ext>
                  </a:extLst>
                </a:hlinkClick>
              </a:rPr>
              <a:t>www.bmsworldmission.org</a:t>
            </a:r>
            <a:r>
              <a:rPr lang="en-US" sz="3600" u="sng">
                <a:solidFill>
                  <a:schemeClr val="bg1"/>
                </a:solidFill>
                <a:hlinkClick r:id="rId5">
                  <a:extLst>
                    <a:ext uri="{A12FA001-AC4F-418D-AE19-62706E023703}">
                      <ahyp:hlinkClr xmlns:ahyp="http://schemas.microsoft.com/office/drawing/2018/hyperlinkcolor" val="tx"/>
                    </a:ext>
                  </a:extLst>
                </a:hlinkClick>
              </a:rPr>
              <a:t>/coronavirus-appeal</a:t>
            </a:r>
            <a:endParaRPr lang="en-US" sz="3600" u="sng">
              <a:solidFill>
                <a:schemeClr val="bg1"/>
              </a:solidFill>
            </a:endParaRPr>
          </a:p>
        </p:txBody>
      </p:sp>
    </p:spTree>
    <p:extLst>
      <p:ext uri="{BB962C8B-B14F-4D97-AF65-F5344CB8AC3E}">
        <p14:creationId xmlns:p14="http://schemas.microsoft.com/office/powerpoint/2010/main" val="61865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9878" y="5671"/>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675861" y="897309"/>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dirty="0">
                <a:solidFill>
                  <a:srgbClr val="F72DA4"/>
                </a:solidFill>
                <a:latin typeface="Arial" panose="020B0604020202020204" pitchFamily="34" charset="0"/>
                <a:cs typeface="Arial" panose="020B0604020202020204" pitchFamily="34" charset="0"/>
              </a:rPr>
              <a:t>Stay informed!</a:t>
            </a:r>
          </a:p>
          <a:p>
            <a:pPr algn="l"/>
            <a:endParaRPr lang="en-GB" sz="28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675861" y="1732243"/>
            <a:ext cx="3637722" cy="1938992"/>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Sign up to our weekly email update for the latest news about our response to this situation and much more:</a:t>
            </a:r>
          </a:p>
        </p:txBody>
      </p:sp>
      <p:sp>
        <p:nvSpPr>
          <p:cNvPr id="3" name="TextBox 2">
            <a:extLst>
              <a:ext uri="{FF2B5EF4-FFF2-40B4-BE49-F238E27FC236}">
                <a16:creationId xmlns:a16="http://schemas.microsoft.com/office/drawing/2014/main" id="{E6A3C9F0-84A5-A34F-9D3F-5643524A03D9}"/>
              </a:ext>
            </a:extLst>
          </p:cNvPr>
          <p:cNvSpPr txBox="1"/>
          <p:nvPr/>
        </p:nvSpPr>
        <p:spPr>
          <a:xfrm>
            <a:off x="675861" y="4297956"/>
            <a:ext cx="9362661" cy="646331"/>
          </a:xfrm>
          <a:prstGeom prst="rect">
            <a:avLst/>
          </a:prstGeom>
          <a:solidFill>
            <a:srgbClr val="C72483"/>
          </a:solidFill>
        </p:spPr>
        <p:txBody>
          <a:bodyPr wrap="square" rtlCol="0">
            <a:spAutoFit/>
          </a:bodyPr>
          <a:lstStyle/>
          <a:p>
            <a:r>
              <a:rPr lang="en-US" sz="3600" u="sng" dirty="0">
                <a:solidFill>
                  <a:schemeClr val="bg1"/>
                </a:solidFill>
                <a:hlinkClick r:id="rId5">
                  <a:extLst>
                    <a:ext uri="{A12FA001-AC4F-418D-AE19-62706E023703}">
                      <ahyp:hlinkClr xmlns:ahyp="http://schemas.microsoft.com/office/drawing/2018/hyperlinkcolor" val="tx"/>
                    </a:ext>
                  </a:extLst>
                </a:hlinkClick>
              </a:rPr>
              <a:t>Go to www.bmsworldmission.org/stay-informed</a:t>
            </a:r>
            <a:endParaRPr lang="en-US" sz="3600" u="sng" dirty="0">
              <a:solidFill>
                <a:schemeClr val="bg1"/>
              </a:solidFill>
            </a:endParaRPr>
          </a:p>
        </p:txBody>
      </p:sp>
      <p:pic>
        <p:nvPicPr>
          <p:cNvPr id="5" name="Picture 4" descr="A nurse in Chad smiles as she walks along wearing scrubs and gloves">
            <a:extLst>
              <a:ext uri="{FF2B5EF4-FFF2-40B4-BE49-F238E27FC236}">
                <a16:creationId xmlns:a16="http://schemas.microsoft.com/office/drawing/2014/main" id="{5F01D948-F33A-754E-9B09-437B03903F5F}"/>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387008" y="816251"/>
            <a:ext cx="4606787" cy="3027318"/>
          </a:xfrm>
          <a:prstGeom prst="rect">
            <a:avLst/>
          </a:prstGeom>
        </p:spPr>
      </p:pic>
    </p:spTree>
    <p:extLst>
      <p:ext uri="{BB962C8B-B14F-4D97-AF65-F5344CB8AC3E}">
        <p14:creationId xmlns:p14="http://schemas.microsoft.com/office/powerpoint/2010/main" val="90454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BMS logo STAND ALONE.jpg" descr="BMS World Mission logo"/>
          <p:cNvPicPr>
            <a:picLocks noGrp="1" noChangeAspect="1"/>
          </p:cNvPicPr>
          <p:nvPr>
            <p:ph type="pic" idx="14"/>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pic>
        <p:nvPicPr>
          <p:cNvPr id="3" name="image2.jpeg">
            <a:extLst>
              <a:ext uri="{FF2B5EF4-FFF2-40B4-BE49-F238E27FC236}">
                <a16:creationId xmlns:a16="http://schemas.microsoft.com/office/drawing/2014/main" id="{6A34791A-0297-D944-A14C-AEB6D4352FC8}"/>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tretch>
            <a:fillRect/>
          </a:stretch>
        </p:blipFill>
        <p:spPr>
          <a:xfrm>
            <a:off x="-1" y="6416095"/>
            <a:ext cx="12192001" cy="441905"/>
          </a:xfrm>
          <a:prstGeom prst="rect">
            <a:avLst/>
          </a:prstGeom>
        </p:spPr>
      </p:pic>
    </p:spTree>
    <p:extLst>
      <p:ext uri="{BB962C8B-B14F-4D97-AF65-F5344CB8AC3E}">
        <p14:creationId xmlns:p14="http://schemas.microsoft.com/office/powerpoint/2010/main" val="30760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0"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5" name="Title 1">
            <a:extLst>
              <a:ext uri="{FF2B5EF4-FFF2-40B4-BE49-F238E27FC236}">
                <a16:creationId xmlns:a16="http://schemas.microsoft.com/office/drawing/2014/main" id="{888ED713-8DA5-294A-9FDD-4C8FD57E9430}"/>
              </a:ext>
            </a:extLst>
          </p:cNvPr>
          <p:cNvSpPr>
            <a:spLocks noGrp="1"/>
          </p:cNvSpPr>
          <p:nvPr>
            <p:ph type="ctrTitle"/>
          </p:nvPr>
        </p:nvSpPr>
        <p:spPr>
          <a:xfrm>
            <a:off x="1369474" y="1585395"/>
            <a:ext cx="9144000" cy="2557031"/>
          </a:xfrm>
        </p:spPr>
        <p:txBody>
          <a:bodyPr>
            <a:normAutofit/>
          </a:bodyPr>
          <a:lstStyle/>
          <a:p>
            <a:r>
              <a:rPr lang="en-GB" sz="4800" b="1" dirty="0">
                <a:solidFill>
                  <a:schemeClr val="bg1"/>
                </a:solidFill>
                <a:latin typeface="Arial" panose="020B0604020202020204" pitchFamily="34" charset="0"/>
                <a:cs typeface="Arial" panose="020B0604020202020204" pitchFamily="34" charset="0"/>
              </a:rPr>
              <a:t>Pray with BMS World Mission for the global Covid-19 Coronavirus response</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17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pic>
        <p:nvPicPr>
          <p:cNvPr id="5" name="Picture 4" descr="A surgeon operating in Chad&#10;">
            <a:extLst>
              <a:ext uri="{FF2B5EF4-FFF2-40B4-BE49-F238E27FC236}">
                <a16:creationId xmlns:a16="http://schemas.microsoft.com/office/drawing/2014/main" id="{6475964A-1753-E041-8461-970AB9AD14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564" y="1039340"/>
            <a:ext cx="4210879" cy="4210879"/>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306045" y="965499"/>
            <a:ext cx="5483087" cy="4651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dirty="0">
                <a:solidFill>
                  <a:schemeClr val="bg1"/>
                </a:solidFill>
                <a:latin typeface="Arial" panose="020B0604020202020204" pitchFamily="34" charset="0"/>
                <a:cs typeface="Arial" panose="020B0604020202020204" pitchFamily="34" charset="0"/>
              </a:rPr>
              <a:t>We pray for the response to the virus around the world. </a:t>
            </a:r>
          </a:p>
          <a:p>
            <a:pPr algn="l"/>
            <a:r>
              <a:rPr lang="en-GB" sz="3200" dirty="0">
                <a:solidFill>
                  <a:schemeClr val="bg1"/>
                </a:solidFill>
                <a:latin typeface="Arial" panose="020B0604020202020204" pitchFamily="34" charset="0"/>
                <a:cs typeface="Arial" panose="020B0604020202020204" pitchFamily="34" charset="0"/>
              </a:rPr>
              <a:t>We pray that God will enable the work of our partners to continue where possible, and that our workers who are actively fighting the virus will remain healthy. </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21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pic>
        <p:nvPicPr>
          <p:cNvPr id="5" name="Picture 4" descr="Liz and Sergio Vilela">
            <a:extLst>
              <a:ext uri="{FF2B5EF4-FFF2-40B4-BE49-F238E27FC236}">
                <a16:creationId xmlns:a16="http://schemas.microsoft.com/office/drawing/2014/main" id="{6475964A-1753-E041-8461-970AB9AD14E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1058588">
            <a:off x="638926" y="487464"/>
            <a:ext cx="2145475" cy="214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256944" y="1039340"/>
            <a:ext cx="5483087" cy="4651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dirty="0">
                <a:solidFill>
                  <a:schemeClr val="bg1"/>
                </a:solidFill>
                <a:latin typeface="Arial" panose="020B0604020202020204" pitchFamily="34" charset="0"/>
                <a:cs typeface="Arial" panose="020B0604020202020204" pitchFamily="34" charset="0"/>
              </a:rPr>
              <a:t>We pray for BMS mission workers and UK staff. </a:t>
            </a:r>
          </a:p>
          <a:p>
            <a:pPr algn="l"/>
            <a:r>
              <a:rPr lang="en-GB" sz="3200" dirty="0">
                <a:solidFill>
                  <a:schemeClr val="bg1"/>
                </a:solidFill>
                <a:latin typeface="Arial" panose="020B0604020202020204" pitchFamily="34" charset="0"/>
                <a:cs typeface="Arial" panose="020B0604020202020204" pitchFamily="34" charset="0"/>
              </a:rPr>
              <a:t>For those who have travelled back to the UK, that they are able to continue their crucial work remotely.</a:t>
            </a:r>
          </a:p>
        </p:txBody>
      </p:sp>
      <p:pic>
        <p:nvPicPr>
          <p:cNvPr id="8" name="Picture 7" descr="Benjamin Francis">
            <a:extLst>
              <a:ext uri="{FF2B5EF4-FFF2-40B4-BE49-F238E27FC236}">
                <a16:creationId xmlns:a16="http://schemas.microsoft.com/office/drawing/2014/main" id="{219A943A-97B9-5549-867F-709E3B2A06F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908335">
            <a:off x="2433571" y="1934955"/>
            <a:ext cx="2145475" cy="214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The Ovenden family">
            <a:extLst>
              <a:ext uri="{FF2B5EF4-FFF2-40B4-BE49-F238E27FC236}">
                <a16:creationId xmlns:a16="http://schemas.microsoft.com/office/drawing/2014/main" id="{B96E3BD4-5EA4-F645-9FF8-72F07A6639F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1269760">
            <a:off x="321016" y="2176626"/>
            <a:ext cx="2145475" cy="214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laire Bedford">
            <a:extLst>
              <a:ext uri="{FF2B5EF4-FFF2-40B4-BE49-F238E27FC236}">
                <a16:creationId xmlns:a16="http://schemas.microsoft.com/office/drawing/2014/main" id="{7C9BAD7D-2121-514E-8002-42B5F6C1AAF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335812">
            <a:off x="1551478" y="3941448"/>
            <a:ext cx="2145475" cy="214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663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pic>
        <p:nvPicPr>
          <p:cNvPr id="5" name="Picture 4" descr="View looking out through a window with white curtains and a pot plant. Photo by Eduard Militaru on Unsplash.">
            <a:extLst>
              <a:ext uri="{FF2B5EF4-FFF2-40B4-BE49-F238E27FC236}">
                <a16:creationId xmlns:a16="http://schemas.microsoft.com/office/drawing/2014/main" id="{6475964A-1753-E041-8461-970AB9AD14E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1564" y="1039340"/>
            <a:ext cx="4210879" cy="4210879"/>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534718" y="1039340"/>
            <a:ext cx="5483087" cy="4651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latin typeface="Arial" panose="020B0604020202020204" pitchFamily="34" charset="0"/>
                <a:cs typeface="Arial" panose="020B0604020202020204" pitchFamily="34" charset="0"/>
              </a:rPr>
              <a:t>We pray for people </a:t>
            </a:r>
            <a:br>
              <a:rPr lang="en-GB" sz="28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spending time in quarantine </a:t>
            </a:r>
            <a:br>
              <a:rPr lang="en-GB" sz="28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or self-isolation.</a:t>
            </a:r>
          </a:p>
          <a:p>
            <a:pPr algn="l"/>
            <a:r>
              <a:rPr lang="en-GB" sz="2800" dirty="0">
                <a:solidFill>
                  <a:schemeClr val="bg1"/>
                </a:solidFill>
                <a:latin typeface="Arial" panose="020B0604020202020204" pitchFamily="34" charset="0"/>
                <a:cs typeface="Arial" panose="020B0604020202020204" pitchFamily="34" charset="0"/>
              </a:rPr>
              <a:t>We pray that they might receive the support they need, and that they might stay safe. We praise God for the commitment of those in voluntary isolation, that they will play a real part in slowing the spread of the virus.</a:t>
            </a:r>
          </a:p>
        </p:txBody>
      </p:sp>
    </p:spTree>
    <p:extLst>
      <p:ext uri="{BB962C8B-B14F-4D97-AF65-F5344CB8AC3E}">
        <p14:creationId xmlns:p14="http://schemas.microsoft.com/office/powerpoint/2010/main" val="419887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0" y="5671"/>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latin typeface="Arial" panose="020B0604020202020204" pitchFamily="34" charset="0"/>
                <a:cs typeface="Arial" panose="020B0604020202020204" pitchFamily="34" charset="0"/>
              </a:rPr>
              <a:t>We pray for governments and world leaders globally. </a:t>
            </a:r>
          </a:p>
          <a:p>
            <a:pPr algn="l"/>
            <a:endParaRPr lang="en-GB" sz="2800" b="1" dirty="0">
              <a:solidFill>
                <a:schemeClr val="bg1"/>
              </a:solidFill>
              <a:latin typeface="Arial" panose="020B0604020202020204" pitchFamily="34" charset="0"/>
              <a:cs typeface="Arial" panose="020B0604020202020204" pitchFamily="34" charset="0"/>
            </a:endParaRPr>
          </a:p>
        </p:txBody>
      </p:sp>
      <p:pic>
        <p:nvPicPr>
          <p:cNvPr id="8" name="Picture 7" descr="World map showing spread of the virus">
            <a:extLst>
              <a:ext uri="{FF2B5EF4-FFF2-40B4-BE49-F238E27FC236}">
                <a16:creationId xmlns:a16="http://schemas.microsoft.com/office/drawing/2014/main" id="{F880D2CF-C8C5-D648-845B-8EB6FC6E676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4458" y="1843814"/>
            <a:ext cx="5796951" cy="3188322"/>
          </a:xfrm>
          <a:prstGeom prst="rect">
            <a:avLst/>
          </a:prstGeom>
        </p:spPr>
      </p:pic>
      <p:sp>
        <p:nvSpPr>
          <p:cNvPr id="2" name="TextBox 1">
            <a:extLst>
              <a:ext uri="{FF2B5EF4-FFF2-40B4-BE49-F238E27FC236}">
                <a16:creationId xmlns:a16="http://schemas.microsoft.com/office/drawing/2014/main" id="{BD646343-3A7F-BE4B-8D1A-EB2F670EDE6F}"/>
              </a:ext>
            </a:extLst>
          </p:cNvPr>
          <p:cNvSpPr txBox="1"/>
          <p:nvPr/>
        </p:nvSpPr>
        <p:spPr>
          <a:xfrm>
            <a:off x="6770834" y="1833678"/>
            <a:ext cx="3734986" cy="295465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May the Lord bless them with wisdom. </a:t>
            </a:r>
          </a:p>
          <a:p>
            <a:r>
              <a:rPr lang="en-GB" sz="2400" dirty="0">
                <a:solidFill>
                  <a:schemeClr val="bg1"/>
                </a:solidFill>
                <a:latin typeface="Arial" panose="020B0604020202020204" pitchFamily="34" charset="0"/>
                <a:cs typeface="Arial" panose="020B0604020202020204" pitchFamily="34" charset="0"/>
              </a:rPr>
              <a:t>We pray that they will make pro-active decisions that will benefit their countries, and the global community.</a:t>
            </a:r>
          </a:p>
          <a:p>
            <a:endParaRPr lang="en-US" dirty="0"/>
          </a:p>
        </p:txBody>
      </p:sp>
    </p:spTree>
    <p:extLst>
      <p:ext uri="{BB962C8B-B14F-4D97-AF65-F5344CB8AC3E}">
        <p14:creationId xmlns:p14="http://schemas.microsoft.com/office/powerpoint/2010/main" val="165502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9878" y="5671"/>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2" y="5014186"/>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latin typeface="Arial" panose="020B0604020202020204" pitchFamily="34" charset="0"/>
                <a:cs typeface="Arial" panose="020B0604020202020204" pitchFamily="34" charset="0"/>
              </a:rPr>
              <a:t> We pray that God will slow the spread of the virus. </a:t>
            </a:r>
          </a:p>
          <a:p>
            <a:pPr algn="l"/>
            <a:endParaRPr lang="en-GB" sz="28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675861" y="1833678"/>
            <a:ext cx="9829959" cy="4062651"/>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In the name of Jesus, we pray that those who are ill will be healed and pray that God will bless the work of the people and organisations who are working on a treatment. </a:t>
            </a: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We pray especially for the medical workers around the world who are risking their own health to treat the most vulnerable. We ask that they will stay healthy and that their work will be fruitful. </a:t>
            </a: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Amen.</a:t>
            </a:r>
          </a:p>
          <a:p>
            <a:endParaRPr lang="en-GB" sz="24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3212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3" y="5106295"/>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dirty="0">
                <a:solidFill>
                  <a:srgbClr val="F72DA4"/>
                </a:solidFill>
                <a:latin typeface="Arial" panose="020B0604020202020204" pitchFamily="34" charset="0"/>
                <a:cs typeface="Arial" panose="020B0604020202020204" pitchFamily="34" charset="0"/>
              </a:rPr>
              <a:t> What your giving is doing now:</a:t>
            </a:r>
          </a:p>
          <a:p>
            <a:pPr algn="l"/>
            <a:endParaRPr lang="en-GB" sz="28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2364591" y="2032636"/>
            <a:ext cx="8297010" cy="1384995"/>
          </a:xfrm>
          <a:prstGeom prst="rect">
            <a:avLst/>
          </a:prstGeom>
          <a:noFill/>
        </p:spPr>
        <p:txBody>
          <a:bodyPr wrap="square" rtlCol="0">
            <a:spAutoFit/>
          </a:bodyPr>
          <a:lstStyle/>
          <a:p>
            <a:pPr>
              <a:spcAft>
                <a:spcPts val="600"/>
              </a:spcAft>
            </a:pPr>
            <a:r>
              <a:rPr lang="en-GB" sz="2800" dirty="0">
                <a:solidFill>
                  <a:schemeClr val="bg1"/>
                </a:solidFill>
                <a:latin typeface="Arial" panose="020B0604020202020204" pitchFamily="34" charset="0"/>
                <a:cs typeface="Arial" panose="020B0604020202020204" pitchFamily="34" charset="0"/>
              </a:rPr>
              <a:t>You’re providing Personal Protective Equipment (PPE) and other vital equipment for medical workers</a:t>
            </a:r>
          </a:p>
        </p:txBody>
      </p:sp>
      <p:sp>
        <p:nvSpPr>
          <p:cNvPr id="8" name="TextBox 7">
            <a:extLst>
              <a:ext uri="{FF2B5EF4-FFF2-40B4-BE49-F238E27FC236}">
                <a16:creationId xmlns:a16="http://schemas.microsoft.com/office/drawing/2014/main" id="{CBFC7837-AF40-2B48-A556-366D03192EAF}"/>
              </a:ext>
            </a:extLst>
          </p:cNvPr>
          <p:cNvSpPr txBox="1"/>
          <p:nvPr/>
        </p:nvSpPr>
        <p:spPr>
          <a:xfrm>
            <a:off x="2364591" y="3784909"/>
            <a:ext cx="8297010" cy="954107"/>
          </a:xfrm>
          <a:prstGeom prst="rect">
            <a:avLst/>
          </a:prstGeom>
          <a:noFill/>
        </p:spPr>
        <p:txBody>
          <a:bodyPr wrap="square" rtlCol="0">
            <a:spAutoFit/>
          </a:bodyPr>
          <a:lstStyle/>
          <a:p>
            <a:pPr>
              <a:spcAft>
                <a:spcPts val="600"/>
              </a:spcAft>
            </a:pPr>
            <a:r>
              <a:rPr lang="en-GB" sz="2800" dirty="0">
                <a:solidFill>
                  <a:schemeClr val="bg1"/>
                </a:solidFill>
                <a:latin typeface="Arial" panose="020B0604020202020204" pitchFamily="34" charset="0"/>
                <a:cs typeface="Arial" panose="020B0604020202020204" pitchFamily="34" charset="0"/>
              </a:rPr>
              <a:t>You’re giving food support to vulnerable people whose livelihoods have been affected by Covid-19</a:t>
            </a:r>
          </a:p>
        </p:txBody>
      </p:sp>
      <p:pic>
        <p:nvPicPr>
          <p:cNvPr id="4" name="Picture 3" descr="A picture containing drawing&#10;&#10;Description automatically generated">
            <a:extLst>
              <a:ext uri="{FF2B5EF4-FFF2-40B4-BE49-F238E27FC236}">
                <a16:creationId xmlns:a16="http://schemas.microsoft.com/office/drawing/2014/main" id="{3DD7672F-6A71-624D-AD91-A17759FA1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836" y="3737409"/>
            <a:ext cx="1345269" cy="1262011"/>
          </a:xfrm>
          <a:prstGeom prst="rect">
            <a:avLst/>
          </a:prstGeom>
        </p:spPr>
      </p:pic>
      <p:pic>
        <p:nvPicPr>
          <p:cNvPr id="10" name="Picture 9" descr="A close up of a logo&#10;&#10;Description automatically generated">
            <a:extLst>
              <a:ext uri="{FF2B5EF4-FFF2-40B4-BE49-F238E27FC236}">
                <a16:creationId xmlns:a16="http://schemas.microsoft.com/office/drawing/2014/main" id="{50ED3AEB-91B5-164B-A8C2-963F84E360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458" y="1957812"/>
            <a:ext cx="1805568" cy="1679864"/>
          </a:xfrm>
          <a:prstGeom prst="rect">
            <a:avLst/>
          </a:prstGeom>
        </p:spPr>
      </p:pic>
    </p:spTree>
    <p:extLst>
      <p:ext uri="{BB962C8B-B14F-4D97-AF65-F5344CB8AC3E}">
        <p14:creationId xmlns:p14="http://schemas.microsoft.com/office/powerpoint/2010/main" val="408377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85239"/>
            <a:ext cx="12191999"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82DA1D9D-6AAA-453C-9FFE-774EEA1424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1605" t="14818" r="-1" b="38476"/>
          <a:stretch/>
        </p:blipFill>
        <p:spPr>
          <a:xfrm>
            <a:off x="3552123" y="5106295"/>
            <a:ext cx="8639877" cy="1666466"/>
          </a:xfrm>
          <a:prstGeom prst="rect">
            <a:avLst/>
          </a:prstGeom>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04458" y="918472"/>
            <a:ext cx="10554895" cy="1039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b="1" dirty="0">
                <a:solidFill>
                  <a:srgbClr val="F72DA4"/>
                </a:solidFill>
                <a:latin typeface="Arial" panose="020B0604020202020204" pitchFamily="34" charset="0"/>
                <a:cs typeface="Arial" panose="020B0604020202020204" pitchFamily="34" charset="0"/>
              </a:rPr>
              <a:t> What your giving is doing now:</a:t>
            </a:r>
          </a:p>
          <a:p>
            <a:pPr algn="l"/>
            <a:endParaRPr lang="en-GB" sz="28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646343-3A7F-BE4B-8D1A-EB2F670EDE6F}"/>
              </a:ext>
            </a:extLst>
          </p:cNvPr>
          <p:cNvSpPr txBox="1"/>
          <p:nvPr/>
        </p:nvSpPr>
        <p:spPr>
          <a:xfrm>
            <a:off x="2364591" y="2032636"/>
            <a:ext cx="8297010" cy="1384995"/>
          </a:xfrm>
          <a:prstGeom prst="rect">
            <a:avLst/>
          </a:prstGeom>
          <a:noFill/>
        </p:spPr>
        <p:txBody>
          <a:bodyPr wrap="square" rtlCol="0">
            <a:spAutoFit/>
          </a:bodyPr>
          <a:lstStyle/>
          <a:p>
            <a:pPr>
              <a:spcAft>
                <a:spcPts val="600"/>
              </a:spcAft>
            </a:pPr>
            <a:r>
              <a:rPr lang="en-GB" sz="2800" dirty="0">
                <a:solidFill>
                  <a:schemeClr val="bg1"/>
                </a:solidFill>
                <a:latin typeface="Arial" panose="020B0604020202020204" pitchFamily="34" charset="0"/>
                <a:cs typeface="Arial" panose="020B0604020202020204" pitchFamily="34" charset="0"/>
              </a:rPr>
              <a:t>You’re supporting the mental health needs of medical workers and patients affected by the Coronavirus pandemic</a:t>
            </a:r>
          </a:p>
        </p:txBody>
      </p:sp>
      <p:sp>
        <p:nvSpPr>
          <p:cNvPr id="8" name="TextBox 7">
            <a:extLst>
              <a:ext uri="{FF2B5EF4-FFF2-40B4-BE49-F238E27FC236}">
                <a16:creationId xmlns:a16="http://schemas.microsoft.com/office/drawing/2014/main" id="{CBFC7837-AF40-2B48-A556-366D03192EAF}"/>
              </a:ext>
            </a:extLst>
          </p:cNvPr>
          <p:cNvSpPr txBox="1"/>
          <p:nvPr/>
        </p:nvSpPr>
        <p:spPr>
          <a:xfrm>
            <a:off x="2364591" y="3646476"/>
            <a:ext cx="8297010" cy="1815882"/>
          </a:xfrm>
          <a:prstGeom prst="rect">
            <a:avLst/>
          </a:prstGeom>
          <a:noFill/>
        </p:spPr>
        <p:txBody>
          <a:bodyPr wrap="square" rtlCol="0">
            <a:spAutoFit/>
          </a:bodyPr>
          <a:lstStyle/>
          <a:p>
            <a:pPr>
              <a:spcAft>
                <a:spcPts val="600"/>
              </a:spcAft>
            </a:pPr>
            <a:r>
              <a:rPr lang="en-GB" sz="2800" dirty="0">
                <a:solidFill>
                  <a:schemeClr val="bg1"/>
                </a:solidFill>
                <a:latin typeface="Arial" panose="020B0604020202020204" pitchFamily="34" charset="0"/>
                <a:cs typeface="Arial" panose="020B0604020202020204" pitchFamily="34" charset="0"/>
              </a:rPr>
              <a:t>And you’re building capacity among churches, communities and agencies, so they can help people to help themselves in the face of this terrible pandemic</a:t>
            </a:r>
          </a:p>
        </p:txBody>
      </p:sp>
      <p:pic>
        <p:nvPicPr>
          <p:cNvPr id="4" name="Picture 3" descr="A picture containing light&#10;&#10;Description automatically generated">
            <a:extLst>
              <a:ext uri="{FF2B5EF4-FFF2-40B4-BE49-F238E27FC236}">
                <a16:creationId xmlns:a16="http://schemas.microsoft.com/office/drawing/2014/main" id="{2400A13B-F1B5-5D4D-A2A7-AE135FA1B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442" y="2208551"/>
            <a:ext cx="1110474" cy="10331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61783EB-4E45-554B-9F8F-6021A942C9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0698" y="3805102"/>
            <a:ext cx="1110475" cy="1033163"/>
          </a:xfrm>
          <a:prstGeom prst="rect">
            <a:avLst/>
          </a:prstGeom>
        </p:spPr>
      </p:pic>
    </p:spTree>
    <p:extLst>
      <p:ext uri="{BB962C8B-B14F-4D97-AF65-F5344CB8AC3E}">
        <p14:creationId xmlns:p14="http://schemas.microsoft.com/office/powerpoint/2010/main" val="144976468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EFFFF"/>
      </a:hlink>
      <a:folHlink>
        <a:srgbClr val="FFDBF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bf8e561-faf8-47d1-9a4f-b313cdc94a3c">COMMS-1999689070-1575181</_dlc_DocId>
    <_dlc_DocIdUrl xmlns="0bf8e561-faf8-47d1-9a4f-b313cdc94a3c">
      <Url>https://bmsworldmission.sharepoint.com/sites/comms/_layouts/15/DocIdRedir.aspx?ID=COMMS-1999689070-1575181</Url>
      <Description>COMMS-1999689070-1575181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14" ma:contentTypeDescription="Create a new document." ma:contentTypeScope="" ma:versionID="114fcc2eb2b1c13909c8b5c1e17eba84">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5a11a6235fb24ac16f55b821f4033b14"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4C188-B208-4728-B320-3CF330FBDE2C}">
  <ds:schemaRef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0b7ae917-33e5-4d7d-9ba2-273177014d95"/>
    <ds:schemaRef ds:uri="http://schemas.openxmlformats.org/package/2006/metadata/core-properties"/>
    <ds:schemaRef ds:uri="0bf8e561-faf8-47d1-9a4f-b313cdc94a3c"/>
    <ds:schemaRef ds:uri="http://purl.org/dc/dcmitype/"/>
  </ds:schemaRefs>
</ds:datastoreItem>
</file>

<file path=customXml/itemProps2.xml><?xml version="1.0" encoding="utf-8"?>
<ds:datastoreItem xmlns:ds="http://schemas.openxmlformats.org/officeDocument/2006/customXml" ds:itemID="{4712D1F8-E118-4C0B-946F-3A297B1158ED}">
  <ds:schemaRefs>
    <ds:schemaRef ds:uri="http://schemas.microsoft.com/sharepoint/v3/contenttype/forms"/>
  </ds:schemaRefs>
</ds:datastoreItem>
</file>

<file path=customXml/itemProps3.xml><?xml version="1.0" encoding="utf-8"?>
<ds:datastoreItem xmlns:ds="http://schemas.openxmlformats.org/officeDocument/2006/customXml" ds:itemID="{0D90CACF-FE1B-4F60-8D48-4A0536C8097D}">
  <ds:schemaRefs>
    <ds:schemaRef ds:uri="http://schemas.microsoft.com/sharepoint/events"/>
  </ds:schemaRefs>
</ds:datastoreItem>
</file>

<file path=customXml/itemProps4.xml><?xml version="1.0" encoding="utf-8"?>
<ds:datastoreItem xmlns:ds="http://schemas.openxmlformats.org/officeDocument/2006/customXml" ds:itemID="{E50FDC7F-1767-47C1-B07C-6729E6CC5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8e561-faf8-47d1-9a4f-b313cdc94a3c"/>
    <ds:schemaRef ds:uri="0b7ae917-33e5-4d7d-9ba2-273177014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821</TotalTime>
  <Words>473</Words>
  <Application>Microsoft Macintosh PowerPoint</Application>
  <PresentationFormat>Widescreen</PresentationFormat>
  <Paragraphs>29</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 Light</vt:lpstr>
      <vt:lpstr>Calibri</vt:lpstr>
      <vt:lpstr>Office Theme</vt:lpstr>
      <vt:lpstr>PowerPoint Presentation</vt:lpstr>
      <vt:lpstr>Pray with BMS World Mission for the global Covid-19 Coronavirus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Mutton</dc:creator>
  <cp:lastModifiedBy>Ruth Whiter</cp:lastModifiedBy>
  <cp:revision>2</cp:revision>
  <dcterms:created xsi:type="dcterms:W3CDTF">2020-03-25T11:14:59Z</dcterms:created>
  <dcterms:modified xsi:type="dcterms:W3CDTF">2020-04-08T12:38:19Z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0x010100E1DB725B14A0634986408BE87C8651A8</vt:lpwstr>
  </property>
  <property fmtid="{D5CDD505-2E9C-101B-9397-08002B2CF9AE}" pid="3" name="_dlc_DocIdItemGuid">
    <vt:lpwstr>4b5f0331-09f6-48d8-8c1f-d5c1e6165139</vt:lpwstr>
  </property>
</Properties>
</file>