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9_3521AC5F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modernComment_103_756E9674.xml" ContentType="application/vnd.ms-powerpoint.comment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sldIdLst>
    <p:sldId id="256" r:id="rId6"/>
    <p:sldId id="265" r:id="rId7"/>
    <p:sldId id="262" r:id="rId8"/>
    <p:sldId id="266" r:id="rId9"/>
    <p:sldId id="267" r:id="rId10"/>
    <p:sldId id="259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1C9C8F-A36E-D3D4-230B-F5B60FAF8F68}" name="Suzanne Linnell" initials="SL" userId="S::slinnell@bmsworldmission.org::4119c1a7-3922-4661-8ee8-99738b71b3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AAE2"/>
    <a:srgbClr val="D5007C"/>
    <a:srgbClr val="6A3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82886" autoAdjust="0"/>
  </p:normalViewPr>
  <p:slideViewPr>
    <p:cSldViewPr snapToGrid="0">
      <p:cViewPr varScale="1">
        <p:scale>
          <a:sx n="178" d="100"/>
          <a:sy n="178" d="100"/>
        </p:scale>
        <p:origin x="25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utton" userId="7f8539db-88c8-428a-a1a5-48264cbee6d8" providerId="ADAL" clId="{C1C66BE0-2C5E-413C-82DC-122FC0E17958}"/>
    <pc:docChg chg="undo custSel modSld">
      <pc:chgData name="Joshua Mutton" userId="7f8539db-88c8-428a-a1a5-48264cbee6d8" providerId="ADAL" clId="{C1C66BE0-2C5E-413C-82DC-122FC0E17958}" dt="2022-10-26T09:27:18.404" v="97"/>
      <pc:docMkLst>
        <pc:docMk/>
      </pc:docMkLst>
      <pc:sldChg chg="modSp mod modCm">
        <pc:chgData name="Joshua Mutton" userId="7f8539db-88c8-428a-a1a5-48264cbee6d8" providerId="ADAL" clId="{C1C66BE0-2C5E-413C-82DC-122FC0E17958}" dt="2022-10-26T09:27:18.404" v="97"/>
        <pc:sldMkLst>
          <pc:docMk/>
          <pc:sldMk cId="1970181748" sldId="259"/>
        </pc:sldMkLst>
        <pc:spChg chg="mod">
          <ac:chgData name="Joshua Mutton" userId="7f8539db-88c8-428a-a1a5-48264cbee6d8" providerId="ADAL" clId="{C1C66BE0-2C5E-413C-82DC-122FC0E17958}" dt="2022-10-26T09:27:11.911" v="96" actId="20577"/>
          <ac:spMkLst>
            <pc:docMk/>
            <pc:sldMk cId="1970181748" sldId="259"/>
            <ac:spMk id="7" creationId="{3CF54C74-8A4E-D584-E450-B3C515FA44D5}"/>
          </ac:spMkLst>
        </pc:spChg>
      </pc:sldChg>
      <pc:sldChg chg="addSp modSp mod">
        <pc:chgData name="Joshua Mutton" userId="7f8539db-88c8-428a-a1a5-48264cbee6d8" providerId="ADAL" clId="{C1C66BE0-2C5E-413C-82DC-122FC0E17958}" dt="2022-10-12T14:45:12.003" v="17" actId="171"/>
        <pc:sldMkLst>
          <pc:docMk/>
          <pc:sldMk cId="4012352499" sldId="262"/>
        </pc:sldMkLst>
        <pc:spChg chg="mod">
          <ac:chgData name="Joshua Mutton" userId="7f8539db-88c8-428a-a1a5-48264cbee6d8" providerId="ADAL" clId="{C1C66BE0-2C5E-413C-82DC-122FC0E17958}" dt="2022-10-12T14:43:15.869" v="6" actId="1076"/>
          <ac:spMkLst>
            <pc:docMk/>
            <pc:sldMk cId="4012352499" sldId="262"/>
            <ac:spMk id="8" creationId="{6819BA53-192C-4916-9429-EFBE0CBEC007}"/>
          </ac:spMkLst>
        </pc:spChg>
        <pc:spChg chg="mod">
          <ac:chgData name="Joshua Mutton" userId="7f8539db-88c8-428a-a1a5-48264cbee6d8" providerId="ADAL" clId="{C1C66BE0-2C5E-413C-82DC-122FC0E17958}" dt="2022-10-12T14:43:11.989" v="5" actId="1076"/>
          <ac:spMkLst>
            <pc:docMk/>
            <pc:sldMk cId="4012352499" sldId="262"/>
            <ac:spMk id="10" creationId="{73CAF8AD-F200-4954-881F-679B5648777C}"/>
          </ac:spMkLst>
        </pc:spChg>
        <pc:grpChg chg="add mod ord">
          <ac:chgData name="Joshua Mutton" userId="7f8539db-88c8-428a-a1a5-48264cbee6d8" providerId="ADAL" clId="{C1C66BE0-2C5E-413C-82DC-122FC0E17958}" dt="2022-10-12T14:45:12.003" v="17" actId="171"/>
          <ac:grpSpMkLst>
            <pc:docMk/>
            <pc:sldMk cId="4012352499" sldId="262"/>
            <ac:grpSpMk id="5" creationId="{7492FDE4-A572-B890-26A5-F41BF5D00BF7}"/>
          </ac:grpSpMkLst>
        </pc:grpChg>
        <pc:picChg chg="add mod ord modCrop">
          <ac:chgData name="Joshua Mutton" userId="7f8539db-88c8-428a-a1a5-48264cbee6d8" providerId="ADAL" clId="{C1C66BE0-2C5E-413C-82DC-122FC0E17958}" dt="2022-10-12T14:44:59.894" v="15" actId="167"/>
          <ac:picMkLst>
            <pc:docMk/>
            <pc:sldMk cId="4012352499" sldId="262"/>
            <ac:picMk id="4" creationId="{8DA406D2-2A03-5CA2-BC05-24756D2895DE}"/>
          </ac:picMkLst>
        </pc:picChg>
        <pc:picChg chg="mod">
          <ac:chgData name="Joshua Mutton" userId="7f8539db-88c8-428a-a1a5-48264cbee6d8" providerId="ADAL" clId="{C1C66BE0-2C5E-413C-82DC-122FC0E17958}" dt="2022-10-12T14:45:05.826" v="16"/>
          <ac:picMkLst>
            <pc:docMk/>
            <pc:sldMk cId="4012352499" sldId="262"/>
            <ac:picMk id="6" creationId="{72AA9FC1-CD30-8809-8B6E-C04FA5691D2E}"/>
          </ac:picMkLst>
        </pc:picChg>
        <pc:picChg chg="mod">
          <ac:chgData name="Joshua Mutton" userId="7f8539db-88c8-428a-a1a5-48264cbee6d8" providerId="ADAL" clId="{C1C66BE0-2C5E-413C-82DC-122FC0E17958}" dt="2022-10-12T14:45:05.826" v="16"/>
          <ac:picMkLst>
            <pc:docMk/>
            <pc:sldMk cId="4012352499" sldId="262"/>
            <ac:picMk id="7" creationId="{DD4D16E9-A908-2EDC-A84E-0697A4AA4600}"/>
          </ac:picMkLst>
        </pc:picChg>
      </pc:sldChg>
      <pc:sldChg chg="modSp mod">
        <pc:chgData name="Joshua Mutton" userId="7f8539db-88c8-428a-a1a5-48264cbee6d8" providerId="ADAL" clId="{C1C66BE0-2C5E-413C-82DC-122FC0E17958}" dt="2022-10-12T15:19:29.312" v="26" actId="208"/>
        <pc:sldMkLst>
          <pc:docMk/>
          <pc:sldMk cId="4224389893" sldId="263"/>
        </pc:sldMkLst>
        <pc:picChg chg="mod modCrop">
          <ac:chgData name="Joshua Mutton" userId="7f8539db-88c8-428a-a1a5-48264cbee6d8" providerId="ADAL" clId="{C1C66BE0-2C5E-413C-82DC-122FC0E17958}" dt="2022-10-12T15:19:29.312" v="26" actId="208"/>
          <ac:picMkLst>
            <pc:docMk/>
            <pc:sldMk cId="4224389893" sldId="263"/>
            <ac:picMk id="6" creationId="{49F03A0D-E8CF-C597-29D7-4DD82C723EDB}"/>
          </ac:picMkLst>
        </pc:picChg>
      </pc:sldChg>
      <pc:sldChg chg="modSp mod modCm modNotesTx">
        <pc:chgData name="Joshua Mutton" userId="7f8539db-88c8-428a-a1a5-48264cbee6d8" providerId="ADAL" clId="{C1C66BE0-2C5E-413C-82DC-122FC0E17958}" dt="2022-10-26T09:26:19.410" v="39"/>
        <pc:sldMkLst>
          <pc:docMk/>
          <pc:sldMk cId="891399263" sldId="265"/>
        </pc:sldMkLst>
        <pc:spChg chg="mod">
          <ac:chgData name="Joshua Mutton" userId="7f8539db-88c8-428a-a1a5-48264cbee6d8" providerId="ADAL" clId="{C1C66BE0-2C5E-413C-82DC-122FC0E17958}" dt="2022-10-26T09:25:58.496" v="36" actId="20577"/>
          <ac:spMkLst>
            <pc:docMk/>
            <pc:sldMk cId="891399263" sldId="265"/>
            <ac:spMk id="5" creationId="{CCA9F03C-9E89-42CE-8F2C-E525AF71ECB2}"/>
          </ac:spMkLst>
        </pc:spChg>
      </pc:sldChg>
    </pc:docChg>
  </pc:docChgLst>
  <pc:docChgLst>
    <pc:chgData name="Hannah Watson" userId="S::hwatson@bmsworldmission.org::f72bc5f7-1169-4816-ae18-cf7b6594fdf7" providerId="AD" clId="Web-{B476EFE9-2803-A608-46FA-EF4FE9E5CFA6}"/>
    <pc:docChg chg="modSld">
      <pc:chgData name="Hannah Watson" userId="S::hwatson@bmsworldmission.org::f72bc5f7-1169-4816-ae18-cf7b6594fdf7" providerId="AD" clId="Web-{B476EFE9-2803-A608-46FA-EF4FE9E5CFA6}" dt="2022-10-12T14:59:43.075" v="41" actId="14100"/>
      <pc:docMkLst>
        <pc:docMk/>
      </pc:docMkLst>
      <pc:sldChg chg="addSp modSp addAnim delAnim modAnim">
        <pc:chgData name="Hannah Watson" userId="S::hwatson@bmsworldmission.org::f72bc5f7-1169-4816-ae18-cf7b6594fdf7" providerId="AD" clId="Web-{B476EFE9-2803-A608-46FA-EF4FE9E5CFA6}" dt="2022-10-12T14:59:43.075" v="41" actId="14100"/>
        <pc:sldMkLst>
          <pc:docMk/>
          <pc:sldMk cId="992604084" sldId="267"/>
        </pc:sldMkLst>
        <pc:spChg chg="add mod">
          <ac:chgData name="Hannah Watson" userId="S::hwatson@bmsworldmission.org::f72bc5f7-1169-4816-ae18-cf7b6594fdf7" providerId="AD" clId="Web-{B476EFE9-2803-A608-46FA-EF4FE9E5CFA6}" dt="2022-10-12T14:59:36.309" v="37" actId="20577"/>
          <ac:spMkLst>
            <pc:docMk/>
            <pc:sldMk cId="992604084" sldId="267"/>
            <ac:spMk id="3" creationId="{74908EDE-AA1A-C83D-2FAA-C0CE5A4D5628}"/>
          </ac:spMkLst>
        </pc:spChg>
        <pc:spChg chg="add mod">
          <ac:chgData name="Hannah Watson" userId="S::hwatson@bmsworldmission.org::f72bc5f7-1169-4816-ae18-cf7b6594fdf7" providerId="AD" clId="Web-{B476EFE9-2803-A608-46FA-EF4FE9E5CFA6}" dt="2022-10-12T14:59:43.075" v="41" actId="14100"/>
          <ac:spMkLst>
            <pc:docMk/>
            <pc:sldMk cId="992604084" sldId="267"/>
            <ac:spMk id="4" creationId="{9189B035-4D51-719B-6B05-5D69314129FD}"/>
          </ac:spMkLst>
        </pc:spChg>
        <pc:spChg chg="mod">
          <ac:chgData name="Hannah Watson" userId="S::hwatson@bmsworldmission.org::f72bc5f7-1169-4816-ae18-cf7b6594fdf7" providerId="AD" clId="Web-{B476EFE9-2803-A608-46FA-EF4FE9E5CFA6}" dt="2022-10-12T14:55:14.161" v="11" actId="14100"/>
          <ac:spMkLst>
            <pc:docMk/>
            <pc:sldMk cId="992604084" sldId="267"/>
            <ac:spMk id="10" creationId="{73CAF8AD-F200-4954-881F-679B5648777C}"/>
          </ac:spMkLst>
        </pc:spChg>
      </pc:sldChg>
    </pc:docChg>
  </pc:docChgLst>
  <pc:docChgLst>
    <pc:chgData name="Suzanne Linnell" userId="4119c1a7-3922-4661-8ee8-99738b71b3dc" providerId="ADAL" clId="{99AC3B49-EF09-49C0-84E0-F51966F9EB14}"/>
    <pc:docChg chg="">
      <pc:chgData name="Suzanne Linnell" userId="4119c1a7-3922-4661-8ee8-99738b71b3dc" providerId="ADAL" clId="{99AC3B49-EF09-49C0-84E0-F51966F9EB14}" dt="2022-10-18T09:08:10.970" v="2"/>
      <pc:docMkLst>
        <pc:docMk/>
      </pc:docMkLst>
      <pc:sldChg chg="addCm">
        <pc:chgData name="Suzanne Linnell" userId="4119c1a7-3922-4661-8ee8-99738b71b3dc" providerId="ADAL" clId="{99AC3B49-EF09-49C0-84E0-F51966F9EB14}" dt="2022-10-18T09:08:10.970" v="2"/>
        <pc:sldMkLst>
          <pc:docMk/>
          <pc:sldMk cId="1970181748" sldId="259"/>
        </pc:sldMkLst>
      </pc:sldChg>
      <pc:sldChg chg="addCm">
        <pc:chgData name="Suzanne Linnell" userId="4119c1a7-3922-4661-8ee8-99738b71b3dc" providerId="ADAL" clId="{99AC3B49-EF09-49C0-84E0-F51966F9EB14}" dt="2022-10-18T09:04:33.548" v="1"/>
        <pc:sldMkLst>
          <pc:docMk/>
          <pc:sldMk cId="891399263" sldId="265"/>
        </pc:sldMkLst>
      </pc:sldChg>
    </pc:docChg>
  </pc:docChgLst>
</pc:chgInfo>
</file>

<file path=ppt/comments/modernComment_103_756E967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81F10AE-592D-4E11-B03C-72CDD3DCABB7}" authorId="{071C9C8F-A36E-D3D4-230B-F5B60FAF8F68}" status="resolved" created="2022-10-18T09:08:10.935" complete="100000">
    <pc:sldMkLst xmlns:pc="http://schemas.microsoft.com/office/powerpoint/2013/main/command">
      <pc:docMk/>
      <pc:sldMk cId="1970181748" sldId="259"/>
    </pc:sldMkLst>
    <p188:txBody>
      <a:bodyPr/>
      <a:lstStyle/>
      <a:p>
        <a:r>
          <a:rPr lang="en-GB"/>
          <a:t>First bullet point: Fill in a Birthday Scheme Join Now form</a:t>
        </a:r>
      </a:p>
    </p188:txBody>
  </p188:cm>
</p188:cmLst>
</file>

<file path=ppt/comments/modernComment_109_3521AC5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76120FD-AC5B-4EC6-94C8-355EF1DEE43A}" authorId="{071C9C8F-A36E-D3D4-230B-F5B60FAF8F68}" status="resolved" created="2022-10-18T09:03:25.52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91399263" sldId="265"/>
      <ac:spMk id="5" creationId="{CCA9F03C-9E89-42CE-8F2C-E525AF71ECB2}"/>
    </ac:deMkLst>
    <p188:txBody>
      <a:bodyPr/>
      <a:lstStyle/>
      <a:p>
        <a:r>
          <a:rPr lang="en-GB"/>
          <a:t>Change to: More about our church's Birthday Scheme</a:t>
        </a:r>
      </a:p>
    </p188:txBody>
  </p188:cm>
  <p188:cm id="{206776BC-BEFB-42C0-B8D3-211DDFACA2A8}" authorId="{071C9C8F-A36E-D3D4-230B-F5B60FAF8F68}" status="resolved" created="2022-10-18T09:04:33.52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91399263" sldId="265"/>
      <ac:spMk id="5" creationId="{CCA9F03C-9E89-42CE-8F2C-E525AF71ECB2}"/>
    </ac:deMkLst>
    <p188:txBody>
      <a:bodyPr/>
      <a:lstStyle/>
      <a:p>
        <a:r>
          <a:rPr lang="en-GB"/>
          <a:t>Take out sentence in Notes: Don't forget to edit the grey text …. As that no longer applies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D0DB-0898-43E7-9DCA-BF8F302B5BB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DE3-A205-4D7A-AB03-B764E6A6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8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 to introduce the topic of the Birthday Scheme. If you are a Co-ordinator, explain your role and that you are going to let people know what the Birthday Scheme is all about, and how they can get involved.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is all about getting people to think about their birthdays and the privilege so many of us have in the UK to enjoy our birthday celebrations each year. </a:t>
            </a:r>
          </a:p>
          <a:p>
            <a:r>
              <a:rPr lang="en-GB" dirty="0"/>
              <a:t>You could even ask for some participation from the congregation as they share some of their preferred birthday celebrations.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65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 to explain that birthdays signal to us how loved and blessed we are by God.</a:t>
            </a:r>
          </a:p>
          <a:p>
            <a:r>
              <a:rPr lang="en-GB" dirty="0"/>
              <a:t>Explain that joining your church’s Birthday Scheme is a great way to multiply the blessings of a birthday, and help people in real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41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slide can help people understand where donations to the Birthday Scheme go and the kind of work that their money will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0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an opportunity for you to take people step by step through how the Birthday Scheme works and what they can expect when they join.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1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people to collect a Join Now form from you or from a clearly sign-posted place after the service. </a:t>
            </a:r>
          </a:p>
          <a:p>
            <a:r>
              <a:rPr lang="en-GB" dirty="0"/>
              <a:t>Let them know that you are available </a:t>
            </a:r>
            <a:r>
              <a:rPr lang="en-GB"/>
              <a:t>to answer </a:t>
            </a:r>
            <a:r>
              <a:rPr lang="en-GB" dirty="0"/>
              <a:t>any questions they may have too.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9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925707B1-D285-40B6-A558-B1B0224DD5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004" y="1528891"/>
            <a:ext cx="1307992" cy="20857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12903E-43BC-339E-4310-D8DC3E7D0B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953"/>
            <a:ext cx="9144000" cy="79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619182"/>
            <a:ext cx="8415006" cy="7647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500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33043"/>
            <a:ext cx="8415006" cy="5734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7CBA70-ECDF-6377-BA19-53D369808FED}"/>
              </a:ext>
            </a:extLst>
          </p:cNvPr>
          <p:cNvGrpSpPr/>
          <p:nvPr userDrawn="1"/>
        </p:nvGrpSpPr>
        <p:grpSpPr>
          <a:xfrm>
            <a:off x="0" y="0"/>
            <a:ext cx="9144000" cy="5174572"/>
            <a:chOff x="0" y="0"/>
            <a:chExt cx="9144000" cy="5174572"/>
          </a:xfrm>
        </p:grpSpPr>
        <p:pic>
          <p:nvPicPr>
            <p:cNvPr id="11" name="Picture 1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DBA7BF9-25AE-43D5-959F-FBB0819464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3C4900-5BC3-5D64-B5F8-1F61BD463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860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2900"/>
            <a:ext cx="7719850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500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415007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29051"/>
            <a:ext cx="2133600" cy="209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04F27C-B5AE-5C46-8865-125C4EA7EC9E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29051"/>
            <a:ext cx="2895600" cy="209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29051"/>
            <a:ext cx="2319007" cy="209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289F96-14F8-084C-8B90-A173B73188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8AABD3-6B69-66FE-3A5C-DABD42590BE9}"/>
              </a:ext>
            </a:extLst>
          </p:cNvPr>
          <p:cNvGrpSpPr/>
          <p:nvPr userDrawn="1"/>
        </p:nvGrpSpPr>
        <p:grpSpPr>
          <a:xfrm>
            <a:off x="0" y="-15536"/>
            <a:ext cx="9144000" cy="5174572"/>
            <a:chOff x="0" y="0"/>
            <a:chExt cx="9144000" cy="5174572"/>
          </a:xfrm>
        </p:grpSpPr>
        <p:pic>
          <p:nvPicPr>
            <p:cNvPr id="11" name="Picture 1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DB0ABB3-37AD-06AF-916F-DFCB46F98E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2F182B8-B6D6-02D6-816C-1C16BD0A0E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085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87897DD-EF96-460F-BBF8-B5DD7D1161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0C3752-B46A-E940-DE0B-8684A083E97F}"/>
              </a:ext>
            </a:extLst>
          </p:cNvPr>
          <p:cNvGrpSpPr/>
          <p:nvPr userDrawn="1"/>
        </p:nvGrpSpPr>
        <p:grpSpPr>
          <a:xfrm>
            <a:off x="0" y="0"/>
            <a:ext cx="9144000" cy="5174572"/>
            <a:chOff x="0" y="0"/>
            <a:chExt cx="9144000" cy="5174572"/>
          </a:xfrm>
        </p:grpSpPr>
        <p:pic>
          <p:nvPicPr>
            <p:cNvPr id="5" name="Picture 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6A7DB1B5-0BAD-4A29-3B01-C249307641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BE7D04B-8DE4-FF0B-F4F0-7F0B71BD2D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86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2900"/>
            <a:ext cx="7719850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500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5C06CE-E1AD-AF07-964D-91647D42425F}"/>
              </a:ext>
            </a:extLst>
          </p:cNvPr>
          <p:cNvGrpSpPr/>
          <p:nvPr userDrawn="1"/>
        </p:nvGrpSpPr>
        <p:grpSpPr>
          <a:xfrm>
            <a:off x="0" y="0"/>
            <a:ext cx="9144000" cy="5174572"/>
            <a:chOff x="0" y="0"/>
            <a:chExt cx="9144000" cy="5174572"/>
          </a:xfrm>
        </p:grpSpPr>
        <p:pic>
          <p:nvPicPr>
            <p:cNvPr id="6" name="Picture 5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E8E8639-1917-1C3F-E6BF-91A0577C6C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592AC62-BF51-4389-E1FE-59A6B80F9C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67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63124B-36BD-906B-6920-97A61854C70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953"/>
            <a:ext cx="9144000" cy="79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0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9" r:id="rId4"/>
    <p:sldLayoutId id="214748365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5007C"/>
        </a:buClr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5007C"/>
        </a:buClr>
        <a:buSzPct val="100000"/>
        <a:buFont typeface="Arial" panose="020B0604020202020204" pitchFamily="34" charset="0"/>
        <a:buChar char="○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5007C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9_3521AC5F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756E967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3762FEB-F09D-B576-5DAE-011CCFF623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4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1DBDC-7769-4C33-B642-1E67510F8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455491"/>
            <a:ext cx="8415006" cy="764790"/>
          </a:xfrm>
        </p:spPr>
        <p:txBody>
          <a:bodyPr/>
          <a:lstStyle/>
          <a:p>
            <a:r>
              <a:rPr lang="en-GB" spc="-300" dirty="0"/>
              <a:t>BE A BLESSING </a:t>
            </a:r>
            <a:br>
              <a:rPr lang="en-GB" spc="-300" dirty="0"/>
            </a:br>
            <a:r>
              <a:rPr lang="en-GB" spc="-300" dirty="0"/>
              <a:t>ON YOUR BIRTHDAY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CA9F03C-9E89-42CE-8F2C-E525AF71E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808277"/>
            <a:ext cx="8415006" cy="573443"/>
          </a:xfrm>
        </p:spPr>
        <p:txBody>
          <a:bodyPr lIns="91440" tIns="45720" rIns="91440" bIns="45720" anchor="t"/>
          <a:lstStyle/>
          <a:p>
            <a:r>
              <a:rPr lang="en-GB" dirty="0"/>
              <a:t>More about our church’s Birthday Scheme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25BAEA9-7408-3FF7-8EEC-EBD5719B7F86}"/>
              </a:ext>
            </a:extLst>
          </p:cNvPr>
          <p:cNvGrpSpPr/>
          <p:nvPr/>
        </p:nvGrpSpPr>
        <p:grpSpPr>
          <a:xfrm>
            <a:off x="0" y="0"/>
            <a:ext cx="9144000" cy="5174572"/>
            <a:chOff x="0" y="0"/>
            <a:chExt cx="9144000" cy="5174572"/>
          </a:xfrm>
        </p:grpSpPr>
        <p:pic>
          <p:nvPicPr>
            <p:cNvPr id="3" name="Picture 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0305D2E-E76C-9B4F-A43F-03ECF24C7B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C67C690-B774-DF99-92E3-953D7449FEF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309C3E7-830E-DF16-5024-63C6C271822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9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children in a field&#10;&#10;Description automatically generated with low confidence">
            <a:extLst>
              <a:ext uri="{FF2B5EF4-FFF2-40B4-BE49-F238E27FC236}">
                <a16:creationId xmlns:a16="http://schemas.microsoft.com/office/drawing/2014/main" id="{8DA406D2-2A03-5CA2-BC05-24756D2895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761014" cy="48387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819BA53-192C-4916-9429-EFBE0CBE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0" y="359340"/>
            <a:ext cx="7719850" cy="857250"/>
          </a:xfrm>
        </p:spPr>
        <p:txBody>
          <a:bodyPr/>
          <a:lstStyle/>
          <a:p>
            <a:r>
              <a:rPr lang="en-US" sz="2800" dirty="0"/>
              <a:t>How do you like to </a:t>
            </a:r>
            <a:br>
              <a:rPr lang="en-US" sz="2800" dirty="0"/>
            </a:br>
            <a:r>
              <a:rPr lang="en-US" sz="2800" dirty="0"/>
              <a:t>celebrate your birthday?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CAF8AD-F200-4954-881F-679B5648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1538354"/>
            <a:ext cx="4631167" cy="220530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 all-out celebration?</a:t>
            </a:r>
            <a:br>
              <a:rPr lang="en-US" sz="2000" dirty="0"/>
            </a:br>
            <a:r>
              <a:rPr lang="en-US" sz="2000" dirty="0"/>
              <a:t>A relaxing day with minimal fuss?</a:t>
            </a:r>
            <a:br>
              <a:rPr lang="en-US" sz="2000" dirty="0"/>
            </a:br>
            <a:r>
              <a:rPr lang="en-US" sz="2000" dirty="0"/>
              <a:t>Cake and balloons, or going out for dinner?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No matter how you like to celebrate your birthday, one thing is for sure. They’re a real marker of God’s blessing!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3FB00FE-DB7E-4F28-B0C4-AEC2EDB94F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7574" y="0"/>
            <a:ext cx="673351" cy="120015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492FDE4-A572-B890-26A5-F41BF5D00BF7}"/>
              </a:ext>
            </a:extLst>
          </p:cNvPr>
          <p:cNvGrpSpPr/>
          <p:nvPr/>
        </p:nvGrpSpPr>
        <p:grpSpPr>
          <a:xfrm>
            <a:off x="0" y="2546"/>
            <a:ext cx="9144000" cy="5174572"/>
            <a:chOff x="0" y="0"/>
            <a:chExt cx="9144000" cy="5174572"/>
          </a:xfrm>
        </p:grpSpPr>
        <p:pic>
          <p:nvPicPr>
            <p:cNvPr id="6" name="Picture 5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2AA9FC1-CD30-8809-8B6E-C04FA5691D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D4D16E9-A908-2EDC-A84E-0697A4AA46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E68A934-8F71-5385-E5E4-A1B74F3B12B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5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E402D4-03DB-47B9-AD4D-DD3504A608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528969" y="0"/>
            <a:ext cx="4615031" cy="485774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00D853-B70F-439D-8BED-B683B2A5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75" y="171450"/>
            <a:ext cx="7719850" cy="857250"/>
          </a:xfrm>
        </p:spPr>
        <p:txBody>
          <a:bodyPr/>
          <a:lstStyle/>
          <a:p>
            <a:r>
              <a:rPr lang="en-GB" sz="2800" dirty="0"/>
              <a:t>Give someone else a </a:t>
            </a:r>
            <a:br>
              <a:rPr lang="en-GB" sz="2800" dirty="0"/>
            </a:br>
            <a:r>
              <a:rPr lang="en-GB" sz="2800" dirty="0"/>
              <a:t>reason to celebrate too!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8F01-9C6E-4DFB-AEC7-7CBE16DA5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1329131"/>
            <a:ext cx="4038600" cy="3344643"/>
          </a:xfrm>
        </p:spPr>
        <p:txBody>
          <a:bodyPr lIns="91440" tIns="45720" rIns="91440" bIns="45720" anchor="t"/>
          <a:lstStyle/>
          <a:p>
            <a:pPr marL="0" indent="0" fontAlgn="base">
              <a:buNone/>
            </a:pPr>
            <a:r>
              <a:rPr lang="en-US" sz="2000" dirty="0"/>
              <a:t>Birthdays are a reminder of another year of God’s goodness to us.</a:t>
            </a:r>
            <a:br>
              <a:rPr lang="en-US" sz="2000" dirty="0"/>
            </a:b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2000" dirty="0"/>
              <a:t>When you join a BMS Birthday Scheme, you can pass that blessing on to people who really need your support.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B1C432-7A14-76CE-7792-A9E6DD5E83F5}"/>
              </a:ext>
            </a:extLst>
          </p:cNvPr>
          <p:cNvGrpSpPr/>
          <p:nvPr/>
        </p:nvGrpSpPr>
        <p:grpSpPr>
          <a:xfrm>
            <a:off x="0" y="2546"/>
            <a:ext cx="9144000" cy="5174572"/>
            <a:chOff x="0" y="0"/>
            <a:chExt cx="9144000" cy="5174572"/>
          </a:xfrm>
        </p:grpSpPr>
        <p:pic>
          <p:nvPicPr>
            <p:cNvPr id="5" name="Picture 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492E6132-35A5-68CE-04FF-5C5DD736E0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43F193E-6125-46EC-ABAC-892A1A544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DF5531-7924-F8B5-8D4D-919588EDC75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2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819BA53-192C-4916-9429-EFBE0CBE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340"/>
            <a:ext cx="7719850" cy="857250"/>
          </a:xfrm>
        </p:spPr>
        <p:txBody>
          <a:bodyPr/>
          <a:lstStyle/>
          <a:p>
            <a:r>
              <a:rPr lang="en-US" sz="2800"/>
              <a:t>How does it work?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CAF8AD-F200-4954-881F-679B5648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2468"/>
            <a:ext cx="8415007" cy="902289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/>
              <a:t>Donations to Birthday Schemes like this one raise hundreds of </a:t>
            </a:r>
          </a:p>
          <a:p>
            <a:pPr marL="0" indent="0">
              <a:buNone/>
            </a:pPr>
            <a:r>
              <a:rPr lang="en-US" sz="2000"/>
              <a:t>thousands of pounds for the work of BMS World Mission every year!</a:t>
            </a:r>
            <a:endParaRPr lang="en-US" sz="2000">
              <a:cs typeface="Arial"/>
            </a:endParaRP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3FB00FE-DB7E-4F28-B0C4-AEC2EDB94F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7574" y="0"/>
            <a:ext cx="673351" cy="1200150"/>
          </a:xfrm>
          <a:prstGeom prst="rect">
            <a:avLst/>
          </a:prstGeom>
        </p:spPr>
      </p:pic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F0A4BBE-A9F1-D900-1F94-72CABF48C3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908EDE-AA1A-C83D-2FAA-C0CE5A4D5628}"/>
              </a:ext>
            </a:extLst>
          </p:cNvPr>
          <p:cNvSpPr txBox="1"/>
          <p:nvPr/>
        </p:nvSpPr>
        <p:spPr>
          <a:xfrm>
            <a:off x="457201" y="2074209"/>
            <a:ext cx="785980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595959"/>
                </a:solidFill>
              </a:rPr>
              <a:t>That money helps people in need around the world experience fullness of life in Jesus’ name. </a:t>
            </a:r>
            <a:r>
              <a:rPr lang="en-US" sz="2000">
                <a:cs typeface="Arial"/>
              </a:rPr>
              <a:t>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89B035-4D51-719B-6B05-5D69314129FD}"/>
              </a:ext>
            </a:extLst>
          </p:cNvPr>
          <p:cNvSpPr txBox="1"/>
          <p:nvPr/>
        </p:nvSpPr>
        <p:spPr>
          <a:xfrm>
            <a:off x="457200" y="2894479"/>
            <a:ext cx="819598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595959"/>
                </a:solidFill>
              </a:rPr>
              <a:t>Whether it’s feeding hungry families, delivering clean water, enabling </a:t>
            </a:r>
            <a:r>
              <a:rPr lang="en-US" sz="2000"/>
              <a:t>​</a:t>
            </a:r>
            <a:r>
              <a:rPr lang="en-US" sz="2000">
                <a:cs typeface="Arial"/>
              </a:rPr>
              <a:t>​</a:t>
            </a:r>
            <a:br>
              <a:rPr lang="en-US" sz="2000">
                <a:cs typeface="Arial"/>
              </a:rPr>
            </a:br>
            <a:r>
              <a:rPr lang="en-US" sz="2000">
                <a:solidFill>
                  <a:srgbClr val="595959"/>
                </a:solidFill>
              </a:rPr>
              <a:t>life-saving medical care or sharing the gospel, you can be a part of it!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9260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C1B6E3-66D2-BC5C-31EE-621DF12B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join in?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F54C74-8A4E-D584-E450-B3C515FA44D5}"/>
              </a:ext>
            </a:extLst>
          </p:cNvPr>
          <p:cNvSpPr txBox="1">
            <a:spLocks/>
          </p:cNvSpPr>
          <p:nvPr/>
        </p:nvSpPr>
        <p:spPr>
          <a:xfrm>
            <a:off x="457200" y="1015980"/>
            <a:ext cx="8513725" cy="334464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SzPct val="100000"/>
              <a:buFont typeface="Arial" panose="020B0604020202020204" pitchFamily="34" charset="0"/>
              <a:buChar char="○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/>
              <a:buNone/>
            </a:pPr>
            <a:r>
              <a:rPr lang="en-US" sz="2000" dirty="0"/>
              <a:t>It’s simple! </a:t>
            </a:r>
          </a:p>
          <a:p>
            <a:pPr marL="0" indent="0" fontAlgn="base">
              <a:buFont typeface="Arial"/>
              <a:buNone/>
            </a:pPr>
            <a:endParaRPr lang="en-US" sz="2000" dirty="0"/>
          </a:p>
          <a:p>
            <a:pPr fontAlgn="base"/>
            <a:r>
              <a:rPr lang="en-US" sz="2000" dirty="0"/>
              <a:t>Fill in a Birthday Scheme Join Now form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/>
              <a:t>Receive a birthday card from your Birthday Scheme Co-</a:t>
            </a:r>
            <a:r>
              <a:rPr lang="en-US" sz="2000" dirty="0" err="1"/>
              <a:t>ordinator</a:t>
            </a: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/>
              <a:t>Read the stories tucked inside of what your birthday donation could do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/>
              <a:t>Decide a gift amount and make your gift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/>
              <a:t>Hear stories throughout the year of the difference you've made!</a:t>
            </a:r>
            <a:endParaRPr lang="en-US" sz="2000" dirty="0">
              <a:cs typeface="Arial"/>
            </a:endParaRPr>
          </a:p>
          <a:p>
            <a:pPr marL="0" indent="0" fontAlgn="base">
              <a:buFont typeface="Arial"/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F73283-2B81-D73C-7A46-67388061F071}"/>
              </a:ext>
            </a:extLst>
          </p:cNvPr>
          <p:cNvGrpSpPr/>
          <p:nvPr/>
        </p:nvGrpSpPr>
        <p:grpSpPr>
          <a:xfrm>
            <a:off x="0" y="0"/>
            <a:ext cx="9144000" cy="5174572"/>
            <a:chOff x="0" y="0"/>
            <a:chExt cx="9144000" cy="5174572"/>
          </a:xfrm>
        </p:grpSpPr>
        <p:pic>
          <p:nvPicPr>
            <p:cNvPr id="4" name="Picture 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A8CF5B31-E1DD-9984-AC56-A23149F54F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C004FDB-A670-C6F5-FC35-A4B2985F44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A1B6907-61CB-55A5-7DC3-644325E9D07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8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6950BFC3-D8DA-4A85-94F7-54DA5524770B}">
      <p188:commentRel xmlns:p188="http://schemas.microsoft.com/office/powerpoint/2018/8/main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erson and a child&#10;&#10;Description automatically generated with low confidence">
            <a:extLst>
              <a:ext uri="{FF2B5EF4-FFF2-40B4-BE49-F238E27FC236}">
                <a16:creationId xmlns:a16="http://schemas.microsoft.com/office/drawing/2014/main" id="{49F03A0D-E8CF-C597-29D7-4DD82C723ED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937E50-35AB-4589-B597-37F9B5209D3B}"/>
              </a:ext>
            </a:extLst>
          </p:cNvPr>
          <p:cNvSpPr txBox="1"/>
          <p:nvPr/>
        </p:nvSpPr>
        <p:spPr>
          <a:xfrm>
            <a:off x="333175" y="3213037"/>
            <a:ext cx="3448138" cy="92333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Request a Join Now </a:t>
            </a:r>
          </a:p>
          <a:p>
            <a:r>
              <a:rPr lang="en-GB" b="1" dirty="0">
                <a:solidFill>
                  <a:schemeClr val="bg1"/>
                </a:solidFill>
              </a:rPr>
              <a:t>leaflet with more information and a form to sign up today!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D7904A-D9DA-2DC7-8A16-3AC190326F16}"/>
              </a:ext>
            </a:extLst>
          </p:cNvPr>
          <p:cNvGrpSpPr/>
          <p:nvPr/>
        </p:nvGrpSpPr>
        <p:grpSpPr>
          <a:xfrm>
            <a:off x="0" y="0"/>
            <a:ext cx="9144000" cy="5174572"/>
            <a:chOff x="0" y="0"/>
            <a:chExt cx="9144000" cy="5174572"/>
          </a:xfrm>
        </p:grpSpPr>
        <p:pic>
          <p:nvPicPr>
            <p:cNvPr id="8" name="Picture 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EB3A44A-6E58-1BDA-E852-5557F93518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02079" y="0"/>
              <a:ext cx="673351" cy="12001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A16CE57-E1AA-234C-4A17-F987BAC360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375953"/>
              <a:ext cx="9144000" cy="798619"/>
            </a:xfrm>
            <a:prstGeom prst="rect">
              <a:avLst/>
            </a:prstGeom>
          </p:spPr>
        </p:pic>
      </p:grpSp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5BDEB72-9A0A-0662-4594-AD40F290A4F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9294" y="4655105"/>
            <a:ext cx="1214566" cy="4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8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MS widescreen PowerPoint template 2022" id="{558D909E-80F5-4EA9-8418-92A7E6689C72}" vid="{D5553DB7-208A-43F7-A379-B983129128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DB725B14A0634986408BE87C8651A8" ma:contentTypeVersion="18" ma:contentTypeDescription="Create a new document." ma:contentTypeScope="" ma:versionID="2ad6b2fdde9494b6fccd9dee117394d4">
  <xsd:schema xmlns:xsd="http://www.w3.org/2001/XMLSchema" xmlns:xs="http://www.w3.org/2001/XMLSchema" xmlns:p="http://schemas.microsoft.com/office/2006/metadata/properties" xmlns:ns2="0bf8e561-faf8-47d1-9a4f-b313cdc94a3c" xmlns:ns3="0b7ae917-33e5-4d7d-9ba2-273177014d95" targetNamespace="http://schemas.microsoft.com/office/2006/metadata/properties" ma:root="true" ma:fieldsID="989e2768e84fc00b69dde9b8f4d26185" ns2:_="" ns3:_="">
    <xsd:import namespace="0bf8e561-faf8-47d1-9a4f-b313cdc94a3c"/>
    <xsd:import namespace="0b7ae917-33e5-4d7d-9ba2-273177014d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8e561-faf8-47d1-9a4f-b313cdc94a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d868f3b-47b8-424a-b4f4-0a072a9e1928}" ma:internalName="TaxCatchAll" ma:showField="CatchAllData" ma:web="0bf8e561-faf8-47d1-9a4f-b313cdc94a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ae917-33e5-4d7d-9ba2-273177014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57f31164-ab27-43e1-b3a7-22e5b811c3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f8e561-faf8-47d1-9a4f-b313cdc94a3c">COMMS-1999689070-1760155</_dlc_DocId>
    <_dlc_DocIdUrl xmlns="0bf8e561-faf8-47d1-9a4f-b313cdc94a3c">
      <Url>https://bmsworldmission.sharepoint.com/sites/comms/_layouts/15/DocIdRedir.aspx?ID=COMMS-1999689070-1760155</Url>
      <Description>COMMS-1999689070-1760155</Description>
    </_dlc_DocIdUrl>
    <TaxCatchAll xmlns="0bf8e561-faf8-47d1-9a4f-b313cdc94a3c" xsi:nil="true"/>
    <lcf76f155ced4ddcb4097134ff3c332f xmlns="0b7ae917-33e5-4d7d-9ba2-273177014d9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752ADE-B181-4ECD-A93E-7F41E1C5E8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61456B-6AB2-411E-A7F7-BE74BCDD7AB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121E0F3-3DE2-4B63-A14C-942C858EE736}">
  <ds:schemaRefs>
    <ds:schemaRef ds:uri="0b7ae917-33e5-4d7d-9ba2-273177014d95"/>
    <ds:schemaRef ds:uri="0bf8e561-faf8-47d1-9a4f-b313cdc94a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82CF791C-5378-49DB-BF4A-C4EA91D27C1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0bf8e561-faf8-47d1-9a4f-b313cdc94a3c"/>
    <ds:schemaRef ds:uri="http://schemas.microsoft.com/office/infopath/2007/PartnerControls"/>
    <ds:schemaRef ds:uri="0b7ae917-33e5-4d7d-9ba2-273177014d95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BMS widescreen PowerPoint template 2022</Template>
  <TotalTime>4</TotalTime>
  <Words>500</Words>
  <Application>Microsoft Office PowerPoint</Application>
  <PresentationFormat>On-screen Show (16:9)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Content slides</vt:lpstr>
      <vt:lpstr>PowerPoint Presentation</vt:lpstr>
      <vt:lpstr>BE A BLESSING  ON YOUR BIRTHDAY</vt:lpstr>
      <vt:lpstr>How do you like to  celebrate your birthday?</vt:lpstr>
      <vt:lpstr>Give someone else a  reason to celebrate too!</vt:lpstr>
      <vt:lpstr>How does it work?</vt:lpstr>
      <vt:lpstr>How do I join in?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Watson</dc:creator>
  <cp:lastModifiedBy>Joshua Mutton</cp:lastModifiedBy>
  <cp:revision>16</cp:revision>
  <dcterms:created xsi:type="dcterms:W3CDTF">2022-10-10T12:38:33Z</dcterms:created>
  <dcterms:modified xsi:type="dcterms:W3CDTF">2022-10-26T09:27:20Z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_dlc_DocIdItemGuid">
    <vt:lpwstr>193cab3c-0a51-499f-b986-55d70c6e1e3c</vt:lpwstr>
  </property>
  <property fmtid="{D5CDD505-2E9C-101B-9397-08002B2CF9AE}" pid="4" name="ContentTypeId">
    <vt:lpwstr>0x010100E1DB725B14A0634986408BE87C8651A8</vt:lpwstr>
  </property>
</Properties>
</file>