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57" r:id="rId7"/>
    <p:sldId id="269" r:id="rId8"/>
    <p:sldId id="264" r:id="rId9"/>
    <p:sldId id="258" r:id="rId10"/>
    <p:sldId id="259" r:id="rId11"/>
    <p:sldId id="260" r:id="rId12"/>
    <p:sldId id="261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B6621-31EE-4B41-945B-F6E023D5F9B1}" v="1" dt="2021-01-22T14:28:3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412" autoAdjust="0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9A32-CFFB-9342-A6AD-F8AACFC4ECCB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3CEE-C722-A245-AC8C-B26D83E9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ffoaduriaid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Syriaid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phobl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caredigrwydd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Plant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cyffredin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ddi-bwys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ngolwg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pwerau’r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Dduw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wnawn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gwnawn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Grist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apêl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arloeswyr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heddiw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Timothy Richard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ganrif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genhadaeth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Tsieina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Gweddïwch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plant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diogelwch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Gweddïwch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Syria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derbyn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athrawon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Gweddïwch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ehangu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athrawon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hyfforddi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derbyn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haeddu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apêl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ar-lein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ffonio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eglwys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esboniwch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gynulleidfa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gallant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Diolch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gefnogi’r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gobaith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dyfodol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Undeb Bedyddwyr Cymru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ganrif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marwolaeth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cenhadon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Timothy Richard.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wreiddiol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Gaerfyrddin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anfonodd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Cymdeithas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Genhadol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Bedyddwyr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Tsieina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1869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hadwaenir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genhadon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arloesol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gwelir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amlycaf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ngwaith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Gymdeithas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Genhadol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y BMS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heddiw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Tsieina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1876-1879,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sefydlu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prifysgol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Tsieineaidd-Gorllewinol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teimlo’n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angerddol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ynghylch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rôl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leddfu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dioddefaint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parchwyd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gymaint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awdurdodau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Tsieina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diwylliant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gwobrwywyd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â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Urdd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Ddraig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Ddwbwl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Gabi a Maher. Mae Gabi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a Maher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ac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brodyr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Homs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Syria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heddiw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Beirut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 –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gwlad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gartref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mlynedd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hoff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Gabi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geiriau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mwynhau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pêl-droed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cyfaddef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frawd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Maher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ddireidus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hyderus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trwbwl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na’i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frawd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pabell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cysgant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fatresi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ffoadur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Gabi a Maher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chwalu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diwreiddio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ryfel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gwlad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dresmaswyd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unwaith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Syria –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gwlad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hwy.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perygl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blynyddoedd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bod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gobaith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gyflogaeth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gyrraedd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potensial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diflannu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ffoaduriaid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Maher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gallant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ddysgu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hysbrydoli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hawlio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plentyndod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11 </a:t>
            </a:r>
            <a:r>
              <a:rPr lang="en-US" dirty="0" err="1"/>
              <a:t>oed</a:t>
            </a:r>
            <a:r>
              <a:rPr lang="en-US" dirty="0"/>
              <a:t>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Malick</a:t>
            </a:r>
            <a:r>
              <a:rPr lang="en-US" dirty="0"/>
              <a:t>. Mae </a:t>
            </a:r>
            <a:r>
              <a:rPr lang="en-US" dirty="0" err="1"/>
              <a:t>ganddo</a:t>
            </a:r>
            <a:r>
              <a:rPr lang="en-US" dirty="0"/>
              <a:t> </a:t>
            </a:r>
            <a:r>
              <a:rPr lang="en-US" dirty="0" err="1"/>
              <a:t>wên</a:t>
            </a:r>
            <a:r>
              <a:rPr lang="en-US" dirty="0"/>
              <a:t> </a:t>
            </a:r>
            <a:r>
              <a:rPr lang="en-US" dirty="0" err="1"/>
              <a:t>ddireidus</a:t>
            </a:r>
            <a:r>
              <a:rPr lang="en-US" dirty="0"/>
              <a:t> ac </a:t>
            </a:r>
            <a:r>
              <a:rPr lang="en-US" dirty="0" err="1"/>
              <a:t>mae</a:t>
            </a:r>
            <a:r>
              <a:rPr lang="en-US" dirty="0"/>
              <a:t> bob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barod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blesio’r</a:t>
            </a:r>
            <a:r>
              <a:rPr lang="en-US" dirty="0"/>
              <a:t> camera.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Cwrdiaid</a:t>
            </a:r>
            <a:r>
              <a:rPr lang="en-US" dirty="0"/>
              <a:t>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Malick</a:t>
            </a:r>
            <a:r>
              <a:rPr lang="en-US" dirty="0"/>
              <a:t> </a:t>
            </a:r>
            <a:r>
              <a:rPr lang="en-US" dirty="0" err="1"/>
              <a:t>a’i</a:t>
            </a:r>
            <a:r>
              <a:rPr lang="en-US" dirty="0"/>
              <a:t> </a:t>
            </a:r>
            <a:r>
              <a:rPr lang="en-US" dirty="0" err="1"/>
              <a:t>chwaer</a:t>
            </a:r>
            <a:r>
              <a:rPr lang="en-US" dirty="0"/>
              <a:t> Sara. </a:t>
            </a:r>
            <a:r>
              <a:rPr lang="en-US" dirty="0" err="1"/>
              <a:t>Maen</a:t>
            </a:r>
            <a:r>
              <a:rPr lang="en-US" dirty="0"/>
              <a:t> </a:t>
            </a:r>
            <a:r>
              <a:rPr lang="en-US" dirty="0" err="1"/>
              <a:t>nhw’n</a:t>
            </a:r>
            <a:r>
              <a:rPr lang="en-US" dirty="0"/>
              <a:t> </a:t>
            </a:r>
            <a:r>
              <a:rPr lang="en-US" dirty="0" err="1"/>
              <a:t>ddau</a:t>
            </a:r>
            <a:r>
              <a:rPr lang="en-US" dirty="0"/>
              <a:t> </a:t>
            </a:r>
            <a:r>
              <a:rPr lang="en-US" dirty="0" err="1"/>
              <a:t>ymhlith</a:t>
            </a:r>
            <a:r>
              <a:rPr lang="en-US" dirty="0"/>
              <a:t> 1.5 </a:t>
            </a:r>
            <a:r>
              <a:rPr lang="en-US" dirty="0" err="1"/>
              <a:t>miliwn</a:t>
            </a:r>
            <a:r>
              <a:rPr lang="en-US" dirty="0"/>
              <a:t> o </a:t>
            </a:r>
            <a:r>
              <a:rPr lang="en-US" dirty="0" err="1"/>
              <a:t>Syriaid</a:t>
            </a:r>
            <a:r>
              <a:rPr lang="en-US" dirty="0"/>
              <a:t> a </a:t>
            </a:r>
            <a:r>
              <a:rPr lang="en-US" dirty="0" err="1"/>
              <a:t>amcangyfrifir</a:t>
            </a:r>
            <a:r>
              <a:rPr lang="en-US" dirty="0"/>
              <a:t> </a:t>
            </a:r>
            <a:r>
              <a:rPr lang="en-US" dirty="0" err="1"/>
              <a:t>sy’n</a:t>
            </a:r>
            <a:r>
              <a:rPr lang="en-US" dirty="0"/>
              <a:t> </a:t>
            </a:r>
            <a:r>
              <a:rPr lang="en-US" dirty="0" err="1"/>
              <a:t>byw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Lebanon </a:t>
            </a:r>
            <a:r>
              <a:rPr lang="en-US" dirty="0" err="1"/>
              <a:t>heddiw</a:t>
            </a:r>
            <a:r>
              <a:rPr lang="en-US" dirty="0"/>
              <a:t>. </a:t>
            </a:r>
            <a:r>
              <a:rPr lang="en-US" dirty="0" err="1"/>
              <a:t>Dônt</a:t>
            </a:r>
            <a:r>
              <a:rPr lang="en-US" dirty="0"/>
              <a:t> o </a:t>
            </a:r>
            <a:r>
              <a:rPr lang="en-US" dirty="0" err="1"/>
              <a:t>gefndir</a:t>
            </a:r>
            <a:r>
              <a:rPr lang="en-US" dirty="0"/>
              <a:t> </a:t>
            </a:r>
            <a:r>
              <a:rPr lang="en-US" dirty="0" err="1"/>
              <a:t>Mwslemaidd</a:t>
            </a:r>
            <a:r>
              <a:rPr lang="en-US" dirty="0"/>
              <a:t> </a:t>
            </a:r>
            <a:r>
              <a:rPr lang="en-US" dirty="0" err="1"/>
              <a:t>ond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fwyaf</a:t>
            </a:r>
            <a:r>
              <a:rPr lang="en-US" dirty="0"/>
              <a:t> </a:t>
            </a:r>
            <a:r>
              <a:rPr lang="en-US" dirty="0" err="1"/>
              <a:t>pwysig</a:t>
            </a:r>
            <a:r>
              <a:rPr lang="en-US" dirty="0"/>
              <a:t> </a:t>
            </a:r>
            <a:r>
              <a:rPr lang="en-US" dirty="0" err="1"/>
              <a:t>maen</a:t>
            </a:r>
            <a:r>
              <a:rPr lang="en-US" dirty="0"/>
              <a:t> </a:t>
            </a:r>
            <a:r>
              <a:rPr lang="en-US" dirty="0" err="1"/>
              <a:t>nhw’n</a:t>
            </a:r>
            <a:r>
              <a:rPr lang="en-US" dirty="0"/>
              <a:t> </a:t>
            </a:r>
            <a:r>
              <a:rPr lang="en-US" dirty="0" err="1"/>
              <a:t>blant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</a:t>
            </a:r>
            <a:r>
              <a:rPr lang="en-US" dirty="0" err="1"/>
              <a:t>angen</a:t>
            </a:r>
            <a:r>
              <a:rPr lang="en-US" dirty="0"/>
              <a:t> </a:t>
            </a:r>
            <a:r>
              <a:rPr lang="en-US" dirty="0" err="1"/>
              <a:t>mynediad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addysg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Arabeg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Saesneg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Sara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chrefftau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neiniau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teidiau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Gadawsant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Syria pan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tŷ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cymdogion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 redon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phan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aethant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ganddyn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cartref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rwbel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Cyrhaeddont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ganddynt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dillad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Yn</a:t>
            </a:r>
            <a:r>
              <a:rPr lang="en-US" dirty="0"/>
              <a:t> y </a:t>
            </a:r>
            <a:r>
              <a:rPr lang="en-US" dirty="0" err="1"/>
              <a:t>lluniau</a:t>
            </a:r>
            <a:r>
              <a:rPr lang="en-US" dirty="0"/>
              <a:t> </a:t>
            </a:r>
            <a:r>
              <a:rPr lang="en-US" dirty="0" err="1"/>
              <a:t>yma</a:t>
            </a:r>
            <a:r>
              <a:rPr lang="en-US" dirty="0"/>
              <a:t>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Malick</a:t>
            </a:r>
            <a:r>
              <a:rPr lang="en-US" dirty="0"/>
              <a:t> a Sara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drydydd</a:t>
            </a:r>
            <a:r>
              <a:rPr lang="en-US" dirty="0"/>
              <a:t> </a:t>
            </a:r>
            <a:r>
              <a:rPr lang="en-US" dirty="0" err="1"/>
              <a:t>llawr</a:t>
            </a:r>
            <a:r>
              <a:rPr lang="en-US" dirty="0"/>
              <a:t> </a:t>
            </a:r>
            <a:r>
              <a:rPr lang="en-US" dirty="0" err="1"/>
              <a:t>adeilad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wydrau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 </a:t>
            </a:r>
            <a:r>
              <a:rPr lang="en-US" dirty="0" err="1"/>
              <a:t>ffenestri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nhref</a:t>
            </a:r>
            <a:r>
              <a:rPr lang="en-US" dirty="0"/>
              <a:t> </a:t>
            </a:r>
            <a:r>
              <a:rPr lang="en-US" dirty="0" err="1"/>
              <a:t>wasgaredig</a:t>
            </a:r>
            <a:r>
              <a:rPr lang="en-US" dirty="0"/>
              <a:t> a </a:t>
            </a:r>
            <a:r>
              <a:rPr lang="en-US" dirty="0" err="1"/>
              <a:t>phoeth</a:t>
            </a:r>
            <a:r>
              <a:rPr lang="en-US" dirty="0"/>
              <a:t> Beirut.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waliau</a:t>
            </a:r>
            <a:r>
              <a:rPr lang="en-US" dirty="0"/>
              <a:t> </a:t>
            </a:r>
            <a:r>
              <a:rPr lang="en-US" dirty="0" err="1"/>
              <a:t>a’r</a:t>
            </a:r>
            <a:r>
              <a:rPr lang="en-US" dirty="0"/>
              <a:t> </a:t>
            </a:r>
            <a:r>
              <a:rPr lang="en-US" dirty="0" err="1"/>
              <a:t>nenfwd</a:t>
            </a:r>
            <a:r>
              <a:rPr lang="en-US" dirty="0"/>
              <a:t> </a:t>
            </a:r>
            <a:r>
              <a:rPr lang="en-US" dirty="0" err="1"/>
              <a:t>concrid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haddurno</a:t>
            </a:r>
            <a:r>
              <a:rPr lang="en-US" dirty="0"/>
              <a:t> </a:t>
            </a:r>
            <a:r>
              <a:rPr lang="en-US" dirty="0" err="1"/>
              <a:t>â’r</a:t>
            </a:r>
            <a:r>
              <a:rPr lang="en-US" dirty="0"/>
              <a:t> </a:t>
            </a:r>
            <a:r>
              <a:rPr lang="en-US" dirty="0" err="1"/>
              <a:t>wyddor</a:t>
            </a:r>
            <a:r>
              <a:rPr lang="en-US" dirty="0"/>
              <a:t> a </a:t>
            </a:r>
            <a:r>
              <a:rPr lang="en-US" dirty="0" err="1"/>
              <a:t>lluniau</a:t>
            </a:r>
            <a:r>
              <a:rPr lang="en-US" dirty="0"/>
              <a:t> </a:t>
            </a:r>
            <a:r>
              <a:rPr lang="en-US" dirty="0" err="1"/>
              <a:t>o’r</a:t>
            </a:r>
            <a:r>
              <a:rPr lang="en-US" dirty="0"/>
              <a:t> </a:t>
            </a:r>
            <a:r>
              <a:rPr lang="en-US" dirty="0" err="1"/>
              <a:t>Beibl</a:t>
            </a:r>
            <a:r>
              <a:rPr lang="en-US" dirty="0"/>
              <a:t>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neuadd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ddodrefni</a:t>
            </a:r>
            <a:r>
              <a:rPr lang="en-US" dirty="0"/>
              <a:t> </a:t>
            </a:r>
            <a:r>
              <a:rPr lang="en-US" dirty="0" err="1"/>
              <a:t>â</a:t>
            </a:r>
            <a:r>
              <a:rPr lang="en-US" dirty="0"/>
              <a:t> </a:t>
            </a:r>
            <a:r>
              <a:rPr lang="en-US" dirty="0" err="1"/>
              <a:t>chadeiriau</a:t>
            </a:r>
            <a:r>
              <a:rPr lang="en-US" dirty="0"/>
              <a:t> </a:t>
            </a:r>
            <a:r>
              <a:rPr lang="en-US" dirty="0" err="1"/>
              <a:t>gardd</a:t>
            </a:r>
            <a:r>
              <a:rPr lang="en-US" dirty="0"/>
              <a:t> a </a:t>
            </a:r>
            <a:r>
              <a:rPr lang="en-US" dirty="0" err="1"/>
              <a:t>llenni</a:t>
            </a:r>
            <a:r>
              <a:rPr lang="en-US" dirty="0"/>
              <a:t> </a:t>
            </a:r>
            <a:r>
              <a:rPr lang="en-US" dirty="0" err="1"/>
              <a:t>trwm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Dyma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hysgol</a:t>
            </a:r>
            <a:r>
              <a:rPr lang="en-US" dirty="0"/>
              <a:t>. </a:t>
            </a:r>
            <a:r>
              <a:rPr lang="en-US" dirty="0" err="1"/>
              <a:t>Treuliodd</a:t>
            </a:r>
            <a:r>
              <a:rPr lang="en-US" dirty="0"/>
              <a:t> </a:t>
            </a:r>
            <a:r>
              <a:rPr lang="en-US" dirty="0" err="1"/>
              <a:t>Malick</a:t>
            </a:r>
            <a:r>
              <a:rPr lang="en-US" dirty="0"/>
              <a:t> a Sara </a:t>
            </a:r>
            <a:r>
              <a:rPr lang="en-US" dirty="0" err="1"/>
              <a:t>ddwy</a:t>
            </a:r>
            <a:r>
              <a:rPr lang="en-US" dirty="0"/>
              <a:t> </a:t>
            </a:r>
            <a:r>
              <a:rPr lang="en-US" dirty="0" err="1"/>
              <a:t>flynedd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allan</a:t>
            </a:r>
            <a:r>
              <a:rPr lang="en-US" dirty="0"/>
              <a:t>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dosbarth</a:t>
            </a:r>
            <a:r>
              <a:rPr lang="en-US" dirty="0"/>
              <a:t> </a:t>
            </a:r>
            <a:r>
              <a:rPr lang="en-US" dirty="0" err="1"/>
              <a:t>cyn</a:t>
            </a:r>
            <a:r>
              <a:rPr lang="en-US" dirty="0"/>
              <a:t> </a:t>
            </a:r>
            <a:r>
              <a:rPr lang="en-US" dirty="0" err="1"/>
              <a:t>i’w</a:t>
            </a:r>
            <a:r>
              <a:rPr lang="en-US" dirty="0"/>
              <a:t> mam </a:t>
            </a:r>
            <a:r>
              <a:rPr lang="en-US" dirty="0" err="1"/>
              <a:t>ddod</a:t>
            </a:r>
            <a:r>
              <a:rPr lang="en-US" dirty="0"/>
              <a:t> o </a:t>
            </a:r>
            <a:r>
              <a:rPr lang="en-US" dirty="0" err="1"/>
              <a:t>hyd</a:t>
            </a:r>
            <a:r>
              <a:rPr lang="en-US" dirty="0"/>
              <a:t>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lle</a:t>
            </a:r>
            <a:r>
              <a:rPr lang="en-US" dirty="0"/>
              <a:t> </a:t>
            </a:r>
            <a:r>
              <a:rPr lang="en-US" dirty="0" err="1"/>
              <a:t>yma</a:t>
            </a:r>
            <a:r>
              <a:rPr lang="en-US" dirty="0"/>
              <a:t>. </a:t>
            </a:r>
            <a:r>
              <a:rPr lang="en-US" dirty="0" err="1"/>
              <a:t>Maent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bell o </a:t>
            </a:r>
            <a:r>
              <a:rPr lang="en-US" dirty="0" err="1"/>
              <a:t>adref</a:t>
            </a:r>
            <a:r>
              <a:rPr lang="en-US" dirty="0"/>
              <a:t> </a:t>
            </a:r>
            <a:r>
              <a:rPr lang="en-US" dirty="0" err="1"/>
              <a:t>ond</a:t>
            </a:r>
            <a:r>
              <a:rPr lang="en-US" dirty="0"/>
              <a:t>, </a:t>
            </a:r>
            <a:r>
              <a:rPr lang="en-US" dirty="0" err="1"/>
              <a:t>heb</a:t>
            </a:r>
            <a:r>
              <a:rPr lang="en-US" dirty="0"/>
              <a:t> y </a:t>
            </a:r>
            <a:r>
              <a:rPr lang="en-US" dirty="0" err="1"/>
              <a:t>llond</a:t>
            </a:r>
            <a:r>
              <a:rPr lang="en-US" dirty="0"/>
              <a:t> </a:t>
            </a:r>
            <a:r>
              <a:rPr lang="en-US" dirty="0" err="1"/>
              <a:t>llaw</a:t>
            </a:r>
            <a:r>
              <a:rPr lang="en-US" dirty="0"/>
              <a:t> o </a:t>
            </a:r>
            <a:r>
              <a:rPr lang="en-US" dirty="0" err="1"/>
              <a:t>athrawon</a:t>
            </a:r>
            <a:r>
              <a:rPr lang="en-US" dirty="0"/>
              <a:t> </a:t>
            </a:r>
            <a:r>
              <a:rPr lang="en-US" dirty="0" err="1"/>
              <a:t>yma</a:t>
            </a:r>
            <a:r>
              <a:rPr lang="en-US" dirty="0"/>
              <a:t>, </a:t>
            </a:r>
            <a:r>
              <a:rPr lang="en-US" dirty="0" err="1"/>
              <a:t>fyddai</a:t>
            </a:r>
            <a:r>
              <a:rPr lang="en-US" dirty="0"/>
              <a:t> dim </a:t>
            </a:r>
            <a:r>
              <a:rPr lang="en-US" dirty="0" err="1"/>
              <a:t>gobaith</a:t>
            </a:r>
            <a:r>
              <a:rPr lang="en-US" dirty="0"/>
              <a:t> </a:t>
            </a:r>
            <a:r>
              <a:rPr lang="en-US" dirty="0" err="1"/>
              <a:t>ganddynt</a:t>
            </a:r>
            <a:r>
              <a:rPr lang="en-US" dirty="0"/>
              <a:t> o </a:t>
            </a:r>
            <a:r>
              <a:rPr lang="en-US" dirty="0" err="1"/>
              <a:t>gael</a:t>
            </a:r>
            <a:r>
              <a:rPr lang="en-US" dirty="0"/>
              <a:t> </a:t>
            </a:r>
            <a:r>
              <a:rPr lang="en-US" dirty="0" err="1"/>
              <a:t>addysg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ffoaduriaid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agwedd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anystyriol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bod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anwybodus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sefyllfa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gyd-radd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athrawon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gofalu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amdanom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meddai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Sara. “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Dydyn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gweiddi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arnom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phan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drist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athrawon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hapus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Roshina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glanhäwr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dderbyniodd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frwd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rannu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Harglwydd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aelodau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bosib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oherwydd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cefnogaeth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BMS. Ac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rydym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brawd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ystafell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sengl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gwybod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fyddai’n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weld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ddiwrnodau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Aleppo, Syria.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ymladd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herwgipio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Ynghanol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anrhefn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herwgipio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tŷ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siop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brynu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tŷ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fe’u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gorfodwyd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Syria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cheisio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Lebanon.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throsodd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gwybod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Gwyddai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sefydlogrwydd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bywydau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syniad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frawychus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flynedd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gwrthododd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dywedodd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cymydog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ganolfan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gefnogir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BMS, ac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gaiff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eglwys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gyfagos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breuddwydio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amdano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flodeuodd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gymaint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gwyliau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eglwys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ddechrau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gwersylloedd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fathemateg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ieithoedd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dysgai’r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athrawon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ymrwymiad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edrych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dyfodol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ansicr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hyd.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dychwelai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Syria,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addysg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phriodi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chefnder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mlwydd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ddigwydd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astudio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breuddwydion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benderfynol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wireddu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breuddwydion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Dymuna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astudio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theithio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dditectif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golygu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gymaint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ysgrifennodd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lythyr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ddweud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ddiolchgar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hathrawon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gredu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Gallai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debyg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anghofio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Cristnogion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ddewis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wrthynt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cefnogaeth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ganiatau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breuddwydion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gwireddu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E3CEE-C722-A245-AC8C-B26D83E90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F2A7-4FDA-9849-86A5-2892ED37E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2F363-FE98-1942-BCFD-30A63E38F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20F9-4224-CB43-929A-C32E90F2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454C-FFFE-4D49-A387-924582B4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59AE-C50B-7E45-8804-B4B999C0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F431-C031-054E-80F7-F6BB7305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1ED99-97A7-A34C-8C17-B390E97C7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A2E3-B148-2F4C-BE8E-BE10D055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00CE1-0862-414F-9876-9862297C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C0FA-0EE0-3548-ADF1-FF1664C1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73D87-2846-CD4B-80F5-C67ECB41C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A71D3-2AFF-D24C-BE02-EB64963F1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85149-D8DF-6244-8968-0C66552B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4224-C88B-F944-A4E7-CA7E2603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728D1-A663-124A-9EB7-DF614515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6E78-D36C-DC40-A5DF-D8E073B7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C5F5-7269-B94B-B8DB-A6FBAD0D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6D360-37C2-134D-8A51-7BD5DC91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4D52F-456C-E944-8385-F8ECA7F8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87F5A-81B7-5745-8088-75EE9796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433F-C5A2-0F40-A82F-D9865BFB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5863-B993-8C47-B132-7EA9F039E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B552-5370-7149-9E47-19005296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2AFB1-8681-864F-9150-CA0540C7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22FAD-1C01-5840-A424-BB9DFCA3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EFFF-156A-574E-BCDD-448B3CAA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3AA3E-F1D9-064D-9495-6A3D95A44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73AB1-AC79-B741-A1E3-12EBE781D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61FDE-E37A-EF41-B408-CBFB6369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9C97-BA47-1244-8B9F-E47A8569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546E-EEC0-D44C-92FF-6A5ED917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4DCE-6DCC-AF43-9AE2-4C4CFFAE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5D44F-1582-4041-877E-B02D80A10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3C979-A0E0-494F-996F-6F50680A8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3879D-5FDC-5841-B935-DC3996EF1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183E7-3CCF-254B-B272-C6D075685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FB0A0-2055-3748-9FA0-CB44D0C9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DE1DB-51A5-A748-8A56-4DD90984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E77A8-DC19-8741-9EE7-87B7AFA7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30D3-14EA-1540-A7DA-4424AE71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A2CDA-35C1-9745-95EF-87A82911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A303A-78E0-8A48-976A-F0141AA7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90A8D-D89B-E342-B768-86F944FB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C8BDC-DEA0-F34C-AC5A-46EEFEB3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7ADA3-4BC4-6E41-93C1-FB25E908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08CF-FF24-F34A-9420-D4EFECEB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6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323E-30E6-0E46-A56C-320F1D11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848F-91D2-1141-B7B4-C0A135EC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805E0-B7E3-3A4E-89B2-4FA3CDBF2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AE5D4-5C2C-474F-AE52-F09AC972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98B32-7650-9D4C-BAFE-483EAA0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A4F2E-0D39-7A45-B6B3-8CA4408D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427A-B584-C34A-9C1E-F9DE6671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81C5E-CDF7-FF40-8B15-EF8943A83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9A934-7B72-F64F-957B-2F5E8280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3566-5041-EC4A-86EF-12B2B090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5AD15-53DB-5746-BA45-4E845BA1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73440-2EBD-6A49-B31F-2C62329E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F86A1-A527-6B45-9A1F-2DE8A7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16040-3E32-B847-82E9-17F85761A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A4E1-F962-5941-8A20-F7D4C2107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5684-3CA6-6C43-83EA-C3DA8BDF15C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80C3-4AE3-6C4B-9531-48515D755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2932-A5DC-6E41-AACA-3E1549539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DE72-0C35-0D42-B9A6-E9F1FDD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058C62-DC35-43C1-9146-2EB8B6A39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5A85F-CE6F-4078-A073-A10C13DEF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245" y="3721596"/>
            <a:ext cx="997815" cy="104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5954D-267C-49C1-A8CE-DD3FF999E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68" y="3743013"/>
            <a:ext cx="691780" cy="1043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2D1C1-6E49-47F1-95C8-0CD44EDA8192}"/>
              </a:ext>
            </a:extLst>
          </p:cNvPr>
          <p:cNvSpPr txBox="1"/>
          <p:nvPr/>
        </p:nvSpPr>
        <p:spPr>
          <a:xfrm>
            <a:off x="1706880" y="2566359"/>
            <a:ext cx="301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spc="-150" dirty="0">
                <a:solidFill>
                  <a:schemeClr val="bg1"/>
                </a:solidFill>
                <a:latin typeface="Arial Nova Light" panose="020B0604020202020204" pitchFamily="34" charset="0"/>
              </a:rPr>
              <a:t>2019 - 2021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7B48E-2F88-4EFF-B84E-8FF00BBB19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0" y="801352"/>
            <a:ext cx="5550419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AA2508-954B-42EB-880A-EFEF4733B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392A1-8840-F64B-BBF4-F07202BC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1" y="473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gallaf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gefnogi’r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apêl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41E9-A6AD-A04E-9391-B195C085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1" y="2006105"/>
            <a:ext cx="10628005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Gweddïwch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dros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 plant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a’u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teuluoedd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Bydded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iddynt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fyw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mewn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heddwch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ac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mewn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amgylchiadau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diogel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Rhowch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ar-lein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GB" sz="3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www.bmscymru.org</a:t>
            </a:r>
            <a:r>
              <a:rPr lang="en-GB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ffoniwch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01235 517641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neu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rhowch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drwy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eich</a:t>
            </a:r>
            <a:r>
              <a:rPr lang="en-GB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eglwys</a:t>
            </a:r>
            <a:endParaRPr lang="en-GB" sz="3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Diolch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am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gefnogi’r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plant ac am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roi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gobaith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iddynt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i’r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dyfodol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593F6-91D6-4121-914C-6D304D86A3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058C62-DC35-43C1-9146-2EB8B6A39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5A85F-CE6F-4078-A073-A10C13DEF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245" y="3721596"/>
            <a:ext cx="997815" cy="104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5954D-267C-49C1-A8CE-DD3FF999E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68" y="3743013"/>
            <a:ext cx="691780" cy="1043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2D1C1-6E49-47F1-95C8-0CD44EDA8192}"/>
              </a:ext>
            </a:extLst>
          </p:cNvPr>
          <p:cNvSpPr txBox="1"/>
          <p:nvPr/>
        </p:nvSpPr>
        <p:spPr>
          <a:xfrm>
            <a:off x="1706880" y="2566359"/>
            <a:ext cx="301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spc="-150" dirty="0">
                <a:solidFill>
                  <a:schemeClr val="bg1"/>
                </a:solidFill>
                <a:latin typeface="Arial Nova Light" panose="020B0604020202020204" pitchFamily="34" charset="0"/>
              </a:rPr>
              <a:t>2019 - 2021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7B48E-2F88-4EFF-B84E-8FF00BBB19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0" y="801352"/>
            <a:ext cx="5550419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CB274-52F2-C74D-89DF-AFA457C19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flipH="1">
            <a:off x="0" y="10"/>
            <a:ext cx="46372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9339F-019E-7842-80A6-4092E42D275D}"/>
              </a:ext>
            </a:extLst>
          </p:cNvPr>
          <p:cNvSpPr txBox="1"/>
          <p:nvPr/>
        </p:nvSpPr>
        <p:spPr>
          <a:xfrm>
            <a:off x="5277328" y="1399206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Timothy Richard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</a:rPr>
              <a:t>1845 – 1919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Cenhadwr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Gymru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Tsieina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1B233-A54D-4251-AB54-1E248608FF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058C62-DC35-43C1-9146-2EB8B6A39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5A85F-CE6F-4078-A073-A10C13DEF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245" y="3721596"/>
            <a:ext cx="997815" cy="104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5954D-267C-49C1-A8CE-DD3FF999E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68" y="3743013"/>
            <a:ext cx="691780" cy="1043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2D1C1-6E49-47F1-95C8-0CD44EDA8192}"/>
              </a:ext>
            </a:extLst>
          </p:cNvPr>
          <p:cNvSpPr txBox="1"/>
          <p:nvPr/>
        </p:nvSpPr>
        <p:spPr>
          <a:xfrm>
            <a:off x="1706880" y="2566359"/>
            <a:ext cx="301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spc="-150" dirty="0">
                <a:solidFill>
                  <a:schemeClr val="bg1"/>
                </a:solidFill>
                <a:latin typeface="Arial Nova Light" panose="020B0604020202020204" pitchFamily="34" charset="0"/>
              </a:rPr>
              <a:t>2019 - 2021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7B48E-2F88-4EFF-B84E-8FF00BBB19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90" y="801352"/>
            <a:ext cx="5550419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A411A-03C0-1247-9FC3-33F6105C5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F3A42-6B23-4DBE-B8D0-A51D0221CE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EE8DF-65E1-4146-A061-2077DD169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920" y="-725064"/>
            <a:ext cx="12643104" cy="8446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BCDCB-B6D2-46A6-8529-CF3782DD76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9841A-39E6-3C4B-AC4D-B48A4E9EE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5D71-D666-4CB2-8716-AE79246B12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85C7-48B4-A345-BAE3-C626C5E409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607" y="-789212"/>
            <a:ext cx="12740640" cy="8460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E5A818-1513-4BEB-8CE3-A2F95A63FE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5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BA0B0-5012-4140-A620-5A4A4D81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45353-3A39-44A2-8EB4-F09A528509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49F34-06C1-4615-9DD3-15CD8154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7D79D-2C2E-4294-80A7-E19CA335F1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660" y="0"/>
            <a:ext cx="751286" cy="13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B725B14A0634986408BE87C8651A8" ma:contentTypeVersion="10" ma:contentTypeDescription="Create a new document." ma:contentTypeScope="" ma:versionID="42c1fed2d5b7fc0a4fe6dc2df85ca197">
  <xsd:schema xmlns:xsd="http://www.w3.org/2001/XMLSchema" xmlns:xs="http://www.w3.org/2001/XMLSchema" xmlns:p="http://schemas.microsoft.com/office/2006/metadata/properties" xmlns:ns2="0bf8e561-faf8-47d1-9a4f-b313cdc94a3c" xmlns:ns3="0b7ae917-33e5-4d7d-9ba2-273177014d95" targetNamespace="http://schemas.microsoft.com/office/2006/metadata/properties" ma:root="true" ma:fieldsID="b346e14c14092e12df47bb627bfbc1f2" ns2:_="" ns3:_="">
    <xsd:import namespace="0bf8e561-faf8-47d1-9a4f-b313cdc94a3c"/>
    <xsd:import namespace="0b7ae917-33e5-4d7d-9ba2-273177014d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8e561-faf8-47d1-9a4f-b313cdc94a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ae917-33e5-4d7d-9ba2-273177014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f8e561-faf8-47d1-9a4f-b313cdc94a3c">COMMS-1999689070-706617</_dlc_DocId>
    <_dlc_DocIdUrl xmlns="0bf8e561-faf8-47d1-9a4f-b313cdc94a3c">
      <Url>https://bmsworldmission.sharepoint.com/sites/comms/_layouts/15/DocIdRedir.aspx?ID=COMMS-1999689070-706617</Url>
      <Description>COMMS-1999689070-706617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329640-BDAE-4D8C-97A0-88ECAB0F49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45071F-8DFF-4FCB-B503-7C774D5F9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8e561-faf8-47d1-9a4f-b313cdc94a3c"/>
    <ds:schemaRef ds:uri="0b7ae917-33e5-4d7d-9ba2-273177014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82140-4AA2-4695-A938-F1D1D2F303FC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0b7ae917-33e5-4d7d-9ba2-273177014d95"/>
    <ds:schemaRef ds:uri="0bf8e561-faf8-47d1-9a4f-b313cdc94a3c"/>
  </ds:schemaRefs>
</ds:datastoreItem>
</file>

<file path=customXml/itemProps4.xml><?xml version="1.0" encoding="utf-8"?>
<ds:datastoreItem xmlns:ds="http://schemas.openxmlformats.org/officeDocument/2006/customXml" ds:itemID="{4C5B88EC-1553-423B-B02F-9B38CCC0A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1429</Words>
  <Application>Microsoft Macintosh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 gallaf gefnogi’r apêl?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BUW Timothy Richard Appeal</dc:title>
  <dc:creator>Menna Machreth</dc:creator>
  <cp:lastModifiedBy>Ruth Whiter</cp:lastModifiedBy>
  <cp:revision>27</cp:revision>
  <dcterms:created xsi:type="dcterms:W3CDTF">2019-02-18T10:30:53Z</dcterms:created>
  <dcterms:modified xsi:type="dcterms:W3CDTF">2021-01-22T14:31:54Z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0x010100E1DB725B14A0634986408BE87C8651A8</vt:lpwstr>
  </property>
  <property fmtid="{D5CDD505-2E9C-101B-9397-08002B2CF9AE}" pid="3" name="AuthorIds_UIVersion_512">
    <vt:lpwstr>20</vt:lpwstr>
  </property>
  <property fmtid="{D5CDD505-2E9C-101B-9397-08002B2CF9AE}" pid="4" name="_dlc_DocIdItemGuid">
    <vt:lpwstr>d5cb89b3-1bf9-498f-99a1-b5d93fdacd5d</vt:lpwstr>
  </property>
</Properties>
</file>