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notesMasterIdLst>
    <p:notesMasterId r:id="rId8"/>
  </p:notesMasterIdLst>
  <p:sldIdLst>
    <p:sldId id="268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E6C"/>
    <a:srgbClr val="D5007C"/>
    <a:srgbClr val="6A3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53CA5-42AC-25C8-68E9-C3D6D88B0D22}" v="4" dt="2023-10-06T11:25:23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82880" autoAdjust="0"/>
  </p:normalViewPr>
  <p:slideViewPr>
    <p:cSldViewPr snapToGrid="0">
      <p:cViewPr varScale="1">
        <p:scale>
          <a:sx n="102" d="100"/>
          <a:sy n="102" d="100"/>
        </p:scale>
        <p:origin x="522" y="54"/>
      </p:cViewPr>
      <p:guideLst>
        <p:guide orient="horz" pos="30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D0DB-0898-43E7-9DCA-BF8F302B5BB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1DE3-A205-4D7A-AB03-B764E6A6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8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1DE3-A205-4D7A-AB03-B764E6A680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25707B1-D285-40B6-A558-B1B0224DD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004" y="1528891"/>
            <a:ext cx="1307992" cy="20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5C61-B91A-902A-DDDF-0A2B393B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0CD37-DB21-E3C9-4D23-F2054ED9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54329-64F6-2E0D-3950-592F6C79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BD662-08BB-E56F-F630-0D82E07C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C8B3-8F9D-3273-40C9-0464EC52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7D36-537A-59BA-FB25-AFC3D36D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9BE94-5CAC-6D44-31EB-4E8A2EDD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3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EF7B-EFB5-5F2A-97FC-99002B8A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3FB2F-EE46-BFFB-E838-21E3D2F6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EFD1E-44FD-A608-F204-E8D8C8393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1E28B-19D6-2C40-EE57-00455383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F95B7-C1F9-3A06-E585-FE75066D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BAC04-75FA-853D-BF7F-810AE87B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2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F65F-AAF0-4CCB-01B9-9AF8C9A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1AA74-EDDC-BC16-B202-BD449E6D4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66DB4-29BF-A921-3D93-699DDE663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3C06E-1AAA-3F83-7520-6DFC4ABD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0E116-E2B5-5EE4-8FAC-10D111DA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DE7CF-CCC4-5F88-6E0A-B3210899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4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CF4F-5B7A-43F1-F40E-34A15C86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5CD21-D538-03DD-3E6E-E5F1F9D88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16983-0938-BA7E-CEB5-CC63AC42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C7367-6CB2-8B5A-DC5D-EED1798A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6792-D90E-3EE4-F026-0089A0AD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8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0953A-683B-E68C-D6B4-3C17262FF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26292-0360-0698-843C-5F34551D9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C4C2D-B175-9121-F49E-812FA74D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49F42-7F06-4B42-1A55-C4BC8900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C0AB-FD65-DF74-02B9-D5CA8EFD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9182"/>
            <a:ext cx="8415006" cy="7647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33043"/>
            <a:ext cx="8415006" cy="573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51A6F-ABEA-4D4F-A9E0-B01308486DDF}"/>
              </a:ext>
            </a:extLst>
          </p:cNvPr>
          <p:cNvGrpSpPr/>
          <p:nvPr userDrawn="1"/>
        </p:nvGrpSpPr>
        <p:grpSpPr>
          <a:xfrm>
            <a:off x="-271794" y="0"/>
            <a:ext cx="9144000" cy="5143500"/>
            <a:chOff x="0" y="0"/>
            <a:chExt cx="9144000" cy="5143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EACDF2-56C6-47D0-9970-65F36362D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DBA7BF9-25AE-43D5-959F-FBB081946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6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771985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15007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9051"/>
            <a:ext cx="2133600" cy="209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04F27C-B5AE-5C46-8865-125C4EA7EC9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29051"/>
            <a:ext cx="2895600" cy="209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29051"/>
            <a:ext cx="2319007" cy="209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289F96-14F8-084C-8B90-A173B7318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5F3D69-10D1-4E11-B871-4F8F9B6B9E5B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CD5E4A-96D7-4163-8C9C-576023586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103A9B0-1248-4BF4-A96B-4DADB9AA1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2900"/>
            <a:ext cx="771985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BA9DAB-9569-46DD-8AFD-7E639B6D7DA9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183A6B-C141-4939-B1FE-549B5B9D1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AC43A8A-28D0-408D-BD35-C34F94769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7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C2D5-EDE7-3FC0-53CE-C444F62D1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6CC24-B10F-444B-5FDF-91D337D26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E6102-5BBA-CD79-905B-B80B592A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74F08-DF03-A1F4-F6D9-FF31A70C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E2C0-0E96-6E00-AFEE-E8E02CFA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9B5A-6208-F29B-C934-CB97C56C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4FC5-0655-0B6D-787B-5B0C0E16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8258-7A10-EB0C-0B17-C88CECBF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CA44-D0FE-D2CC-DA9B-8DFBCD04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2F4E4-9AA0-A31D-7D8E-49B5DAAE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5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F769-FDC4-4BA3-2197-915942E0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14F74-5EB1-80F7-A090-354AE5F5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1B03A-C8C6-2BC4-0445-166CD490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3627C-1D31-8E5A-8B2A-173EC262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5FB52-AAF9-0070-A68E-C6BAE471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2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6A79-9739-7619-69A7-2DEC6736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8773-A0C8-C247-8B36-93D9D2596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D3CDA-E591-0FA7-58C7-597421DC3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E861C-9399-424B-E68A-1E2828BC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8C708-6E65-BCFB-5820-AEC28EC6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700DE-A5BF-F5E1-E232-7B7F2D9F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2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EE42-2DD2-12E9-B2C3-8EB35774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6E383-824E-7D6F-4AC1-E31BB78CA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6EA4-2798-265E-50AA-9D3AD6180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E6166-2450-C1EE-67A4-BABD3B6E9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E304C-1A7D-72BF-B695-1A86F357B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62F5D-A125-380C-6444-2FEE63E2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F1AAD9-E326-1740-B260-F1AE3FA3FDF9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66FA7-D8DB-4F9C-758F-383AC1E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D82CF-2E77-9890-F85C-CFF60F40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18AE874-4B42-9844-A4F1-63A7D4FF5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7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E76F1-16C0-4850-8B38-8C031675BE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294929"/>
            <a:ext cx="9144000" cy="8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5007C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5007C"/>
        </a:buClr>
        <a:buSzPct val="100000"/>
        <a:buFont typeface="Arial" panose="020B0604020202020204" pitchFamily="34" charset="0"/>
        <a:buChar char="○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5007C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 on a dirt road&#10;&#10;Description automatically generated">
            <a:extLst>
              <a:ext uri="{FF2B5EF4-FFF2-40B4-BE49-F238E27FC236}">
                <a16:creationId xmlns:a16="http://schemas.microsoft.com/office/drawing/2014/main" id="{10202400-B078-8098-CAF6-535525969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39" b="9740"/>
          <a:stretch/>
        </p:blipFill>
        <p:spPr>
          <a:xfrm>
            <a:off x="0" y="0"/>
            <a:ext cx="9144000" cy="4423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BBAFFE-AA98-40EE-F548-2731A17A3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6160"/>
            <a:ext cx="9144000" cy="1581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B7820-DF04-C914-C41F-BB5027709691}"/>
              </a:ext>
            </a:extLst>
          </p:cNvPr>
          <p:cNvSpPr txBox="1"/>
          <p:nvPr/>
        </p:nvSpPr>
        <p:spPr>
          <a:xfrm>
            <a:off x="331470" y="3861941"/>
            <a:ext cx="452628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Avenir Black"/>
              </a:rPr>
              <a:t>Share abundant </a:t>
            </a:r>
            <a:r>
              <a:rPr lang="en-GB" sz="2600" b="1" dirty="0">
                <a:solidFill>
                  <a:srgbClr val="D6DE6C"/>
                </a:solidFill>
                <a:latin typeface="Avenir Black"/>
              </a:rPr>
              <a:t>life </a:t>
            </a:r>
            <a:endParaRPr lang="en-GB" sz="2600" b="1" dirty="0">
              <a:solidFill>
                <a:srgbClr val="D6DE6C"/>
              </a:solidFill>
              <a:latin typeface="Avenir Black" panose="02000503020000020003" pitchFamily="2" charset="0"/>
            </a:endParaRPr>
          </a:p>
          <a:p>
            <a:r>
              <a:rPr lang="en-GB" sz="2600" b="1" dirty="0">
                <a:solidFill>
                  <a:schemeClr val="bg1"/>
                </a:solidFill>
                <a:latin typeface="Avenir Black" panose="02000503020000020003" pitchFamily="2" charset="0"/>
              </a:rPr>
              <a:t>for generations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420CB-2D67-3647-A6F4-15144655B939}"/>
              </a:ext>
            </a:extLst>
          </p:cNvPr>
          <p:cNvSpPr txBox="1"/>
          <p:nvPr/>
        </p:nvSpPr>
        <p:spPr>
          <a:xfrm>
            <a:off x="4697730" y="4132406"/>
            <a:ext cx="4114800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tel</a:t>
            </a:r>
            <a:r>
              <a:rPr lang="en-GB" sz="1400" dirty="0">
                <a:solidFill>
                  <a:schemeClr val="bg1"/>
                </a:solidFill>
                <a:latin typeface="Avenir Light" panose="020B0402020203020204" pitchFamily="34" charset="77"/>
              </a:rPr>
              <a:t>: 01235 517615</a:t>
            </a:r>
          </a:p>
          <a:p>
            <a:r>
              <a:rPr lang="en-GB" sz="1400" dirty="0">
                <a:solidFill>
                  <a:schemeClr val="bg1"/>
                </a:solidFill>
                <a:latin typeface="Avenir Light" panose="020B0402020203020204" pitchFamily="34" charset="77"/>
              </a:rPr>
              <a:t>email: </a:t>
            </a:r>
            <a:r>
              <a:rPr lang="en-GB" sz="1400" b="1" dirty="0" err="1">
                <a:solidFill>
                  <a:schemeClr val="bg1"/>
                </a:solidFill>
                <a:latin typeface="Avenir Heavy" panose="02000503020000020003" pitchFamily="2" charset="0"/>
              </a:rPr>
              <a:t>legacies@bmsworldmission.org</a:t>
            </a:r>
            <a:endParaRPr lang="en-GB" sz="1400" b="1" dirty="0">
              <a:solidFill>
                <a:schemeClr val="bg1"/>
              </a:solidFill>
              <a:latin typeface="Avenir Heavy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 err="1">
                <a:solidFill>
                  <a:srgbClr val="D6DE6C"/>
                </a:solidFill>
                <a:latin typeface="Avenir Heavy" panose="02000503020000020003" pitchFamily="2" charset="0"/>
              </a:rPr>
              <a:t>www.bmsworldmission.org</a:t>
            </a:r>
            <a:r>
              <a:rPr lang="en-GB" b="1" dirty="0">
                <a:solidFill>
                  <a:srgbClr val="D6DE6C"/>
                </a:solidFill>
                <a:latin typeface="Avenir Heavy" panose="02000503020000020003" pitchFamily="2" charset="0"/>
              </a:rPr>
              <a:t>/legacies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393975-C509-A1ED-D223-2E2F25B52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" y="1475233"/>
            <a:ext cx="8646628" cy="168325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058574-6ED4-4A4A-6DC8-6FC11F33A5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97574" y="0"/>
            <a:ext cx="673351" cy="1200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1777A9-7608-2651-4587-E7A491008B31}"/>
              </a:ext>
            </a:extLst>
          </p:cNvPr>
          <p:cNvSpPr txBox="1"/>
          <p:nvPr/>
        </p:nvSpPr>
        <p:spPr>
          <a:xfrm rot="16200000">
            <a:off x="-1337184" y="2115701"/>
            <a:ext cx="3020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venir Light" panose="020B0402020203020204" pitchFamily="34" charset="77"/>
              </a:rPr>
              <a:t>Credit: 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Google Sans"/>
              </a:rPr>
              <a:t>© </a:t>
            </a:r>
            <a:r>
              <a:rPr lang="en-GB" sz="1000" dirty="0">
                <a:solidFill>
                  <a:schemeClr val="bg1"/>
                </a:solidFill>
                <a:latin typeface="Avenir Light" panose="020B0402020203020204" pitchFamily="34" charset="77"/>
              </a:rPr>
              <a:t>Clive Thomas for BMS World 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4ECF6-FF28-8A36-0278-3F3AE608E71A}"/>
              </a:ext>
            </a:extLst>
          </p:cNvPr>
          <p:cNvSpPr txBox="1"/>
          <p:nvPr/>
        </p:nvSpPr>
        <p:spPr>
          <a:xfrm>
            <a:off x="331470" y="4665107"/>
            <a:ext cx="4617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6DE6C"/>
                </a:solidFill>
                <a:latin typeface="Avenir Heavy" panose="02000503020000020003" pitchFamily="2" charset="0"/>
              </a:rPr>
              <a:t>Leave a gift in your Will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37603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S widescreen PowerPoint template 2022.potx" id="{A4AFE1CA-BDE0-4303-946A-6C4268AA5726}" vid="{4E56D625-5BA5-4A2A-BE62-8DD9BB0530D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f8e561-faf8-47d1-9a4f-b313cdc94a3c">COMMS-1427394990-33763</_dlc_DocId>
    <_dlc_DocIdUrl xmlns="0bf8e561-faf8-47d1-9a4f-b313cdc94a3c">
      <Url>https://bmsworldmission.sharepoint.com/sites/comms/_layouts/15/DocIdRedir.aspx?ID=COMMS-1427394990-33763</Url>
      <Description>COMMS-1427394990-33763</Description>
    </_dlc_DocIdUrl>
    <TaxCatchAll xmlns="0bf8e561-faf8-47d1-9a4f-b313cdc94a3c" xsi:nil="true"/>
    <lcf76f155ced4ddcb4097134ff3c332f xmlns="780b17aa-82a1-4e70-9f20-1b4af346db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51D2F8FABE548BA61F1722224372A" ma:contentTypeVersion="18" ma:contentTypeDescription="Create a new document." ma:contentTypeScope="" ma:versionID="585664d84ff476fc7320c2c7e46fea4f">
  <xsd:schema xmlns:xsd="http://www.w3.org/2001/XMLSchema" xmlns:xs="http://www.w3.org/2001/XMLSchema" xmlns:p="http://schemas.microsoft.com/office/2006/metadata/properties" xmlns:ns2="0bf8e561-faf8-47d1-9a4f-b313cdc94a3c" xmlns:ns3="780b17aa-82a1-4e70-9f20-1b4af346dbb2" targetNamespace="http://schemas.microsoft.com/office/2006/metadata/properties" ma:root="true" ma:fieldsID="10a8724f2b8465a54375ba59993e6673" ns2:_="" ns3:_="">
    <xsd:import namespace="0bf8e561-faf8-47d1-9a4f-b313cdc94a3c"/>
    <xsd:import namespace="780b17aa-82a1-4e70-9f20-1b4af346db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8e561-faf8-47d1-9a4f-b313cdc94a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d868f3b-47b8-424a-b4f4-0a072a9e1928}" ma:internalName="TaxCatchAll" ma:showField="CatchAllData" ma:web="0bf8e561-faf8-47d1-9a4f-b313cdc94a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b17aa-82a1-4e70-9f20-1b4af346d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7f31164-ab27-43e1-b3a7-22e5b811c3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2CF791C-5378-49DB-BF4A-C4EA91D27C1D}">
  <ds:schemaRefs>
    <ds:schemaRef ds:uri="http://schemas.microsoft.com/office/infopath/2007/PartnerControls"/>
    <ds:schemaRef ds:uri="http://schemas.microsoft.com/office/2006/metadata/properties"/>
    <ds:schemaRef ds:uri="0bf8e561-faf8-47d1-9a4f-b313cdc94a3c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b7ae917-33e5-4d7d-9ba2-273177014d95"/>
    <ds:schemaRef ds:uri="fc5a6eb6-4c53-486d-ac6d-931fa7b3282a"/>
    <ds:schemaRef ds:uri="780b17aa-82a1-4e70-9f20-1b4af346dbb2"/>
  </ds:schemaRefs>
</ds:datastoreItem>
</file>

<file path=customXml/itemProps2.xml><?xml version="1.0" encoding="utf-8"?>
<ds:datastoreItem xmlns:ds="http://schemas.openxmlformats.org/officeDocument/2006/customXml" ds:itemID="{71752ADE-B181-4ECD-A93E-7F41E1C5E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FD8C8C-62CD-445C-B360-22B24E2AFB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8e561-faf8-47d1-9a4f-b313cdc94a3c"/>
    <ds:schemaRef ds:uri="780b17aa-82a1-4e70-9f20-1b4af346db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61456B-6AB2-411E-A7F7-BE74BCDD7AB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On-screen Show (16:9)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Content slides</vt:lpstr>
      <vt:lpstr>Custom Design</vt:lpstr>
      <vt:lpstr>PowerPoint Presentation</vt:lpstr>
    </vt:vector>
  </TitlesOfParts>
  <Company>BMS World 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Melville</dc:creator>
  <cp:lastModifiedBy>Lucy Smith</cp:lastModifiedBy>
  <cp:revision>13</cp:revision>
  <dcterms:created xsi:type="dcterms:W3CDTF">2015-01-14T14:52:05Z</dcterms:created>
  <dcterms:modified xsi:type="dcterms:W3CDTF">2023-10-26T09:23:40Z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0x01010012951D2F8FABE548BA61F1722224372A</vt:lpwstr>
  </property>
  <property fmtid="{D5CDD505-2E9C-101B-9397-08002B2CF9AE}" pid="3" name="MediaServiceImageTags">
    <vt:lpwstr/>
  </property>
  <property fmtid="{D5CDD505-2E9C-101B-9397-08002B2CF9AE}" pid="4" name="_dlc_DocIdItemGuid">
    <vt:lpwstr>91dcac3e-b49f-4c63-8105-70165fb16b1d</vt:lpwstr>
  </property>
</Properties>
</file>