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13"/>
  </p:notesMasterIdLst>
  <p:sldIdLst>
    <p:sldId id="266" r:id="rId6"/>
    <p:sldId id="262" r:id="rId7"/>
    <p:sldId id="259" r:id="rId8"/>
    <p:sldId id="267" r:id="rId9"/>
    <p:sldId id="269" r:id="rId10"/>
    <p:sldId id="268" r:id="rId11"/>
    <p:sldId id="263" r:id="rId1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2FB856-F8D6-0C8A-44BA-D0697E989981}" name="Laura Durrant" initials="LD" userId="S::ldurrant@bmsworldmission.org::0aa7534d-433c-4396-8972-80d0a2e9b25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A3165"/>
    <a:srgbClr val="D5007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3EB59E-4399-CDAE-EA68-AC07B7DA3F1F}" v="5" dt="2023-06-29T08:21:45.839"/>
    <p1510:client id="{790F47BE-C902-E9E4-7E0F-08BE09BF1085}" v="31" dt="2023-06-29T14:13:27.618"/>
    <p1510:client id="{84A58CBF-79B7-4E54-82C2-45052BF0FC3C}" v="1" dt="2023-06-29T15:39:25.685"/>
    <p1510:client id="{BE7E642E-F509-4AE0-BD95-D998D8F5A656}" v="1169" dt="2023-06-29T09:02:49.6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viewProps" Target="viewProps.xml"/><Relationship Id="rId10" Type="http://schemas.openxmlformats.org/officeDocument/2006/relationships/slide" Target="slides/slide5.xml"/><Relationship Id="rId19"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Durrant" userId="0aa7534d-433c-4396-8972-80d0a2e9b25d" providerId="ADAL" clId="{84A58CBF-79B7-4E54-82C2-45052BF0FC3C}"/>
    <pc:docChg chg="modSld">
      <pc:chgData name="Laura Durrant" userId="0aa7534d-433c-4396-8972-80d0a2e9b25d" providerId="ADAL" clId="{84A58CBF-79B7-4E54-82C2-45052BF0FC3C}" dt="2023-06-29T15:39:25.688" v="102" actId="2085"/>
      <pc:docMkLst>
        <pc:docMk/>
      </pc:docMkLst>
      <pc:sldChg chg="addCm modNotesTx">
        <pc:chgData name="Laura Durrant" userId="0aa7534d-433c-4396-8972-80d0a2e9b25d" providerId="ADAL" clId="{84A58CBF-79B7-4E54-82C2-45052BF0FC3C}" dt="2023-06-26T15:06:21.528" v="101" actId="20577"/>
        <pc:sldMkLst>
          <pc:docMk/>
          <pc:sldMk cId="4224389893" sldId="263"/>
        </pc:sldMkLst>
        <pc:extLst>
          <p:ext xmlns:p="http://schemas.openxmlformats.org/presentationml/2006/main" uri="{D6D511B9-2390-475A-947B-AFAB55BFBCF1}">
            <pc226:cmChg xmlns:pc226="http://schemas.microsoft.com/office/powerpoint/2022/06/main/command" chg="add">
              <pc226:chgData name="Laura Durrant" userId="0aa7534d-433c-4396-8972-80d0a2e9b25d" providerId="ADAL" clId="{84A58CBF-79B7-4E54-82C2-45052BF0FC3C}" dt="2023-06-26T15:06:12.544" v="100"/>
              <pc2:cmMkLst xmlns:pc2="http://schemas.microsoft.com/office/powerpoint/2019/9/main/command">
                <pc:docMk/>
                <pc:sldMk cId="4224389893" sldId="263"/>
                <pc2:cmMk id="{D1F023F6-E0ED-4C63-B58E-3F3444EDF6D3}"/>
              </pc2:cmMkLst>
            </pc226:cmChg>
          </p:ext>
        </pc:extLst>
      </pc:sldChg>
      <pc:sldChg chg="modSp mod addCm">
        <pc:chgData name="Laura Durrant" userId="0aa7534d-433c-4396-8972-80d0a2e9b25d" providerId="ADAL" clId="{84A58CBF-79B7-4E54-82C2-45052BF0FC3C}" dt="2023-06-29T15:39:25.688" v="102" actId="2085"/>
        <pc:sldMkLst>
          <pc:docMk/>
          <pc:sldMk cId="2159522989" sldId="267"/>
        </pc:sldMkLst>
        <pc:spChg chg="mod">
          <ac:chgData name="Laura Durrant" userId="0aa7534d-433c-4396-8972-80d0a2e9b25d" providerId="ADAL" clId="{84A58CBF-79B7-4E54-82C2-45052BF0FC3C}" dt="2023-06-29T15:39:25.688" v="102" actId="2085"/>
          <ac:spMkLst>
            <pc:docMk/>
            <pc:sldMk cId="2159522989" sldId="267"/>
            <ac:spMk id="16" creationId="{83B83892-BA9B-0431-70BD-2E89D49A6B43}"/>
          </ac:spMkLst>
        </pc:spChg>
        <pc:extLst>
          <p:ext xmlns:p="http://schemas.openxmlformats.org/presentationml/2006/main" uri="{D6D511B9-2390-475A-947B-AFAB55BFBCF1}">
            <pc226:cmChg xmlns:pc226="http://schemas.microsoft.com/office/powerpoint/2022/06/main/command" chg="add">
              <pc226:chgData name="Laura Durrant" userId="0aa7534d-433c-4396-8972-80d0a2e9b25d" providerId="ADAL" clId="{84A58CBF-79B7-4E54-82C2-45052BF0FC3C}" dt="2023-06-26T14:56:36.538" v="0"/>
              <pc2:cmMkLst xmlns:pc2="http://schemas.microsoft.com/office/powerpoint/2019/9/main/command">
                <pc:docMk/>
                <pc:sldMk cId="2159522989" sldId="267"/>
                <pc2:cmMk id="{FF1C7BA9-4BEF-4769-A4F9-897A8EEA7470}"/>
              </pc2:cmMkLst>
            </pc226:cmChg>
          </p:ext>
        </pc:extLst>
      </pc:sldChg>
      <pc:sldChg chg="modNotesTx">
        <pc:chgData name="Laura Durrant" userId="0aa7534d-433c-4396-8972-80d0a2e9b25d" providerId="ADAL" clId="{84A58CBF-79B7-4E54-82C2-45052BF0FC3C}" dt="2023-06-26T15:00:07.255" v="99" actId="20577"/>
        <pc:sldMkLst>
          <pc:docMk/>
          <pc:sldMk cId="1055359041" sldId="268"/>
        </pc:sldMkLst>
      </pc:sldChg>
      <pc:sldChg chg="addCm modNotesTx">
        <pc:chgData name="Laura Durrant" userId="0aa7534d-433c-4396-8972-80d0a2e9b25d" providerId="ADAL" clId="{84A58CBF-79B7-4E54-82C2-45052BF0FC3C}" dt="2023-06-26T14:59:23.517" v="97"/>
        <pc:sldMkLst>
          <pc:docMk/>
          <pc:sldMk cId="1163173319" sldId="269"/>
        </pc:sldMkLst>
        <pc:extLst>
          <p:ext xmlns:p="http://schemas.openxmlformats.org/presentationml/2006/main" uri="{D6D511B9-2390-475A-947B-AFAB55BFBCF1}">
            <pc226:cmChg xmlns:pc226="http://schemas.microsoft.com/office/powerpoint/2022/06/main/command" chg="add">
              <pc226:chgData name="Laura Durrant" userId="0aa7534d-433c-4396-8972-80d0a2e9b25d" providerId="ADAL" clId="{84A58CBF-79B7-4E54-82C2-45052BF0FC3C}" dt="2023-06-26T14:58:46.724" v="96"/>
              <pc2:cmMkLst xmlns:pc2="http://schemas.microsoft.com/office/powerpoint/2019/9/main/command">
                <pc:docMk/>
                <pc:sldMk cId="1163173319" sldId="269"/>
                <pc2:cmMk id="{2139205F-F1EC-4229-84BB-3F72301BEAD6}"/>
              </pc2:cmMkLst>
            </pc226:cmChg>
            <pc226:cmChg xmlns:pc226="http://schemas.microsoft.com/office/powerpoint/2022/06/main/command" chg="add">
              <pc226:chgData name="Laura Durrant" userId="0aa7534d-433c-4396-8972-80d0a2e9b25d" providerId="ADAL" clId="{84A58CBF-79B7-4E54-82C2-45052BF0FC3C}" dt="2023-06-26T14:59:23.517" v="97"/>
              <pc2:cmMkLst xmlns:pc2="http://schemas.microsoft.com/office/powerpoint/2019/9/main/command">
                <pc:docMk/>
                <pc:sldMk cId="1163173319" sldId="269"/>
                <pc2:cmMk id="{8CB224CE-34B5-49F6-B76B-40FB6F0FD171}"/>
              </pc2:cmMkLst>
            </pc226:cmChg>
          </p:ext>
        </pc:extLst>
      </pc:sldChg>
    </pc:docChg>
  </pc:docChgLst>
  <pc:docChgLst>
    <pc:chgData name="Hannah Watson" userId="f72bc5f7-1169-4816-ae18-cf7b6594fdf7" providerId="ADAL" clId="{BE7E642E-F509-4AE0-BD95-D998D8F5A656}"/>
    <pc:docChg chg="undo custSel addSld delSld modSld sldOrd">
      <pc:chgData name="Hannah Watson" userId="f72bc5f7-1169-4816-ae18-cf7b6594fdf7" providerId="ADAL" clId="{BE7E642E-F509-4AE0-BD95-D998D8F5A656}" dt="2023-06-29T09:02:49.681" v="1892"/>
      <pc:docMkLst>
        <pc:docMk/>
      </pc:docMkLst>
      <pc:sldChg chg="del">
        <pc:chgData name="Hannah Watson" userId="f72bc5f7-1169-4816-ae18-cf7b6594fdf7" providerId="ADAL" clId="{BE7E642E-F509-4AE0-BD95-D998D8F5A656}" dt="2023-06-26T11:07:11.507" v="1765" actId="2696"/>
        <pc:sldMkLst>
          <pc:docMk/>
          <pc:sldMk cId="599045726" sldId="256"/>
        </pc:sldMkLst>
      </pc:sldChg>
      <pc:sldChg chg="modSp">
        <pc:chgData name="Hannah Watson" userId="f72bc5f7-1169-4816-ae18-cf7b6594fdf7" providerId="ADAL" clId="{BE7E642E-F509-4AE0-BD95-D998D8F5A656}" dt="2023-06-21T10:53:44.607" v="283" actId="20577"/>
        <pc:sldMkLst>
          <pc:docMk/>
          <pc:sldMk cId="4012352499" sldId="262"/>
        </pc:sldMkLst>
        <pc:spChg chg="mod">
          <ac:chgData name="Hannah Watson" userId="f72bc5f7-1169-4816-ae18-cf7b6594fdf7" providerId="ADAL" clId="{BE7E642E-F509-4AE0-BD95-D998D8F5A656}" dt="2023-06-21T10:53:44.607" v="283" actId="20577"/>
          <ac:spMkLst>
            <pc:docMk/>
            <pc:sldMk cId="4012352499" sldId="262"/>
            <ac:spMk id="10" creationId="{73CAF8AD-F200-4954-881F-679B5648777C}"/>
          </ac:spMkLst>
        </pc:spChg>
      </pc:sldChg>
      <pc:sldChg chg="addSp delSp modSp mod delCm">
        <pc:chgData name="Hannah Watson" userId="f72bc5f7-1169-4816-ae18-cf7b6594fdf7" providerId="ADAL" clId="{BE7E642E-F509-4AE0-BD95-D998D8F5A656}" dt="2023-06-29T09:02:33.441" v="1891"/>
        <pc:sldMkLst>
          <pc:docMk/>
          <pc:sldMk cId="4224389893" sldId="263"/>
        </pc:sldMkLst>
        <pc:spChg chg="add mod ord">
          <ac:chgData name="Hannah Watson" userId="f72bc5f7-1169-4816-ae18-cf7b6594fdf7" providerId="ADAL" clId="{BE7E642E-F509-4AE0-BD95-D998D8F5A656}" dt="2023-06-29T09:02:07.512" v="1890" actId="2085"/>
          <ac:spMkLst>
            <pc:docMk/>
            <pc:sldMk cId="4224389893" sldId="263"/>
            <ac:spMk id="2" creationId="{D5B49AA5-5EF1-0F44-F9D6-C77368700B84}"/>
          </ac:spMkLst>
        </pc:spChg>
        <pc:spChg chg="add del mod">
          <ac:chgData name="Hannah Watson" userId="f72bc5f7-1169-4816-ae18-cf7b6594fdf7" providerId="ADAL" clId="{BE7E642E-F509-4AE0-BD95-D998D8F5A656}" dt="2023-06-21T10:57:47.077" v="309"/>
          <ac:spMkLst>
            <pc:docMk/>
            <pc:sldMk cId="4224389893" sldId="263"/>
            <ac:spMk id="3" creationId="{78FCAC27-DD95-B72B-5946-0171A0706556}"/>
          </ac:spMkLst>
        </pc:spChg>
        <pc:spChg chg="add mod">
          <ac:chgData name="Hannah Watson" userId="f72bc5f7-1169-4816-ae18-cf7b6594fdf7" providerId="ADAL" clId="{BE7E642E-F509-4AE0-BD95-D998D8F5A656}" dt="2023-06-26T11:06:47.132" v="1764" actId="403"/>
          <ac:spMkLst>
            <pc:docMk/>
            <pc:sldMk cId="4224389893" sldId="263"/>
            <ac:spMk id="3" creationId="{A2F9F5AA-A6E5-FE78-C7BB-C3977589ADC8}"/>
          </ac:spMkLst>
        </pc:spChg>
        <pc:spChg chg="add mod">
          <ac:chgData name="Hannah Watson" userId="f72bc5f7-1169-4816-ae18-cf7b6594fdf7" providerId="ADAL" clId="{BE7E642E-F509-4AE0-BD95-D998D8F5A656}" dt="2023-06-26T11:16:37.464" v="1767" actId="571"/>
          <ac:spMkLst>
            <pc:docMk/>
            <pc:sldMk cId="4224389893" sldId="263"/>
            <ac:spMk id="4" creationId="{5D5F3B9A-415D-EE3B-EBEC-3C1AFA447848}"/>
          </ac:spMkLst>
        </pc:spChg>
        <pc:spChg chg="add mod">
          <ac:chgData name="Hannah Watson" userId="f72bc5f7-1169-4816-ae18-cf7b6594fdf7" providerId="ADAL" clId="{BE7E642E-F509-4AE0-BD95-D998D8F5A656}" dt="2023-06-26T11:16:37.464" v="1767" actId="571"/>
          <ac:spMkLst>
            <pc:docMk/>
            <pc:sldMk cId="4224389893" sldId="263"/>
            <ac:spMk id="5" creationId="{77F74FEE-458B-E5C4-4E63-0D7E0AF031CE}"/>
          </ac:spMkLst>
        </pc:spChg>
        <pc:spChg chg="add mod">
          <ac:chgData name="Hannah Watson" userId="f72bc5f7-1169-4816-ae18-cf7b6594fdf7" providerId="ADAL" clId="{BE7E642E-F509-4AE0-BD95-D998D8F5A656}" dt="2023-06-26T11:16:41.441" v="1769" actId="571"/>
          <ac:spMkLst>
            <pc:docMk/>
            <pc:sldMk cId="4224389893" sldId="263"/>
            <ac:spMk id="7" creationId="{83B0052D-5558-7BB8-FE67-268E30EC1AD8}"/>
          </ac:spMkLst>
        </pc:spChg>
        <pc:spChg chg="add mod">
          <ac:chgData name="Hannah Watson" userId="f72bc5f7-1169-4816-ae18-cf7b6594fdf7" providerId="ADAL" clId="{BE7E642E-F509-4AE0-BD95-D998D8F5A656}" dt="2023-06-26T11:16:41.441" v="1769" actId="571"/>
          <ac:spMkLst>
            <pc:docMk/>
            <pc:sldMk cId="4224389893" sldId="263"/>
            <ac:spMk id="8" creationId="{3C665D5A-BD35-94E3-9FA8-4046658A6095}"/>
          </ac:spMkLst>
        </pc:spChg>
        <pc:spChg chg="add mod">
          <ac:chgData name="Hannah Watson" userId="f72bc5f7-1169-4816-ae18-cf7b6594fdf7" providerId="ADAL" clId="{BE7E642E-F509-4AE0-BD95-D998D8F5A656}" dt="2023-06-26T11:21:24.864" v="1870" actId="1038"/>
          <ac:spMkLst>
            <pc:docMk/>
            <pc:sldMk cId="4224389893" sldId="263"/>
            <ac:spMk id="9" creationId="{4EE4F876-FCEC-94FA-1BC9-44F0976B56EE}"/>
          </ac:spMkLst>
        </pc:spChg>
        <pc:spChg chg="mod">
          <ac:chgData name="Hannah Watson" userId="f72bc5f7-1169-4816-ae18-cf7b6594fdf7" providerId="ADAL" clId="{BE7E642E-F509-4AE0-BD95-D998D8F5A656}" dt="2023-06-26T11:21:38.285" v="1881" actId="1035"/>
          <ac:spMkLst>
            <pc:docMk/>
            <pc:sldMk cId="4224389893" sldId="263"/>
            <ac:spMk id="10" creationId="{4A937E50-35AB-4589-B597-37F9B5209D3B}"/>
          </ac:spMkLst>
        </pc:spChg>
        <pc:spChg chg="add mod">
          <ac:chgData name="Hannah Watson" userId="f72bc5f7-1169-4816-ae18-cf7b6594fdf7" providerId="ADAL" clId="{BE7E642E-F509-4AE0-BD95-D998D8F5A656}" dt="2023-06-26T11:17:46.554" v="1834" actId="571"/>
          <ac:spMkLst>
            <pc:docMk/>
            <pc:sldMk cId="4224389893" sldId="263"/>
            <ac:spMk id="15" creationId="{DC00E24E-4706-9017-9F09-ECF785D50202}"/>
          </ac:spMkLst>
        </pc:spChg>
        <pc:spChg chg="add mod">
          <ac:chgData name="Hannah Watson" userId="f72bc5f7-1169-4816-ae18-cf7b6594fdf7" providerId="ADAL" clId="{BE7E642E-F509-4AE0-BD95-D998D8F5A656}" dt="2023-06-26T11:17:55.707" v="1836" actId="571"/>
          <ac:spMkLst>
            <pc:docMk/>
            <pc:sldMk cId="4224389893" sldId="263"/>
            <ac:spMk id="16" creationId="{FAADE1A9-4FAF-3D9C-3506-DA9E46237078}"/>
          </ac:spMkLst>
        </pc:spChg>
        <pc:spChg chg="add mod">
          <ac:chgData name="Hannah Watson" userId="f72bc5f7-1169-4816-ae18-cf7b6594fdf7" providerId="ADAL" clId="{BE7E642E-F509-4AE0-BD95-D998D8F5A656}" dt="2023-06-26T11:17:55.707" v="1836" actId="571"/>
          <ac:spMkLst>
            <pc:docMk/>
            <pc:sldMk cId="4224389893" sldId="263"/>
            <ac:spMk id="17" creationId="{49D4EAEF-D613-50B8-DB63-49145B140C83}"/>
          </ac:spMkLst>
        </pc:spChg>
        <pc:grpChg chg="mod">
          <ac:chgData name="Hannah Watson" userId="f72bc5f7-1169-4816-ae18-cf7b6594fdf7" providerId="ADAL" clId="{BE7E642E-F509-4AE0-BD95-D998D8F5A656}" dt="2023-06-26T11:06:14.508" v="1709" actId="1076"/>
          <ac:grpSpMkLst>
            <pc:docMk/>
            <pc:sldMk cId="4224389893" sldId="263"/>
            <ac:grpSpMk id="11" creationId="{DAD7E6DF-0B9A-4BFC-9CF6-206C2030DC6D}"/>
          </ac:grpSpMkLst>
        </pc:grpChg>
        <pc:picChg chg="del">
          <ac:chgData name="Hannah Watson" userId="f72bc5f7-1169-4816-ae18-cf7b6594fdf7" providerId="ADAL" clId="{BE7E642E-F509-4AE0-BD95-D998D8F5A656}" dt="2023-06-21T10:57:04.740" v="308" actId="478"/>
          <ac:picMkLst>
            <pc:docMk/>
            <pc:sldMk cId="4224389893" sldId="263"/>
            <ac:picMk id="4" creationId="{692403F3-427D-48C9-BC85-AB11B35B3BDC}"/>
          </ac:picMkLst>
        </pc:picChg>
        <pc:picChg chg="add mod ord">
          <ac:chgData name="Hannah Watson" userId="f72bc5f7-1169-4816-ae18-cf7b6594fdf7" providerId="ADAL" clId="{BE7E642E-F509-4AE0-BD95-D998D8F5A656}" dt="2023-06-26T11:06:03.357" v="1705" actId="1076"/>
          <ac:picMkLst>
            <pc:docMk/>
            <pc:sldMk cId="4224389893" sldId="263"/>
            <ac:picMk id="6" creationId="{14FA58C6-89EF-4573-53F5-0308EE6C9EDC}"/>
          </ac:picMkLst>
        </pc:picChg>
        <pc:picChg chg="add mod">
          <ac:chgData name="Hannah Watson" userId="f72bc5f7-1169-4816-ae18-cf7b6594fdf7" providerId="ADAL" clId="{BE7E642E-F509-4AE0-BD95-D998D8F5A656}" dt="2023-06-26T11:17:46.554" v="1834" actId="571"/>
          <ac:picMkLst>
            <pc:docMk/>
            <pc:sldMk cId="4224389893" sldId="263"/>
            <ac:picMk id="14" creationId="{8A40DDD7-F224-4DB1-6790-2D7A290FDAEF}"/>
          </ac:picMkLst>
        </pc:picChg>
        <pc:picChg chg="add mod">
          <ac:chgData name="Hannah Watson" userId="f72bc5f7-1169-4816-ae18-cf7b6594fdf7" providerId="ADAL" clId="{BE7E642E-F509-4AE0-BD95-D998D8F5A656}" dt="2023-06-26T11:21:41.801" v="1882" actId="14100"/>
          <ac:picMkLst>
            <pc:docMk/>
            <pc:sldMk cId="4224389893" sldId="263"/>
            <ac:picMk id="19" creationId="{37FD8D23-89EB-B196-694C-680D0ECCBD00}"/>
          </ac:picMkLst>
        </pc:picChg>
        <pc:extLst>
          <p:ext xmlns:p="http://schemas.openxmlformats.org/presentationml/2006/main" uri="{D6D511B9-2390-475A-947B-AFAB55BFBCF1}">
            <pc226:cmChg xmlns:pc226="http://schemas.microsoft.com/office/powerpoint/2022/06/main/command" chg="del">
              <pc226:chgData name="Hannah Watson" userId="f72bc5f7-1169-4816-ae18-cf7b6594fdf7" providerId="ADAL" clId="{BE7E642E-F509-4AE0-BD95-D998D8F5A656}" dt="2023-06-29T09:02:33.441" v="1891"/>
              <pc2:cmMkLst xmlns:pc2="http://schemas.microsoft.com/office/powerpoint/2019/9/main/command">
                <pc:docMk/>
                <pc:sldMk cId="4224389893" sldId="263"/>
                <pc2:cmMk id="{D1F023F6-E0ED-4C63-B58E-3F3444EDF6D3}"/>
              </pc2:cmMkLst>
            </pc226:cmChg>
          </p:ext>
        </pc:extLst>
      </pc:sldChg>
      <pc:sldChg chg="modSp mod">
        <pc:chgData name="Hannah Watson" userId="f72bc5f7-1169-4816-ae18-cf7b6594fdf7" providerId="ADAL" clId="{BE7E642E-F509-4AE0-BD95-D998D8F5A656}" dt="2023-06-29T09:00:18.415" v="1889" actId="14100"/>
        <pc:sldMkLst>
          <pc:docMk/>
          <pc:sldMk cId="2159522989" sldId="267"/>
        </pc:sldMkLst>
        <pc:spChg chg="mod">
          <ac:chgData name="Hannah Watson" userId="f72bc5f7-1169-4816-ae18-cf7b6594fdf7" providerId="ADAL" clId="{BE7E642E-F509-4AE0-BD95-D998D8F5A656}" dt="2023-06-26T11:04:34.717" v="1698" actId="20577"/>
          <ac:spMkLst>
            <pc:docMk/>
            <pc:sldMk cId="2159522989" sldId="267"/>
            <ac:spMk id="2" creationId="{8600D853-B70F-439D-8BED-B683B2A505E0}"/>
          </ac:spMkLst>
        </pc:spChg>
        <pc:spChg chg="mod">
          <ac:chgData name="Hannah Watson" userId="f72bc5f7-1169-4816-ae18-cf7b6594fdf7" providerId="ADAL" clId="{BE7E642E-F509-4AE0-BD95-D998D8F5A656}" dt="2023-06-29T09:00:18.415" v="1889" actId="14100"/>
          <ac:spMkLst>
            <pc:docMk/>
            <pc:sldMk cId="2159522989" sldId="267"/>
            <ac:spMk id="16" creationId="{83B83892-BA9B-0431-70BD-2E89D49A6B43}"/>
          </ac:spMkLst>
        </pc:spChg>
      </pc:sldChg>
      <pc:sldChg chg="addSp delSp modSp add mod ord modAnim">
        <pc:chgData name="Hannah Watson" userId="f72bc5f7-1169-4816-ae18-cf7b6594fdf7" providerId="ADAL" clId="{BE7E642E-F509-4AE0-BD95-D998D8F5A656}" dt="2023-06-26T10:46:27.053" v="1551" actId="1076"/>
        <pc:sldMkLst>
          <pc:docMk/>
          <pc:sldMk cId="1055359041" sldId="268"/>
        </pc:sldMkLst>
        <pc:spChg chg="mod">
          <ac:chgData name="Hannah Watson" userId="f72bc5f7-1169-4816-ae18-cf7b6594fdf7" providerId="ADAL" clId="{BE7E642E-F509-4AE0-BD95-D998D8F5A656}" dt="2023-06-26T10:46:24.793" v="1550" actId="1076"/>
          <ac:spMkLst>
            <pc:docMk/>
            <pc:sldMk cId="1055359041" sldId="268"/>
            <ac:spMk id="8" creationId="{6819BA53-192C-4916-9429-EFBE0CBEC007}"/>
          </ac:spMkLst>
        </pc:spChg>
        <pc:spChg chg="mod">
          <ac:chgData name="Hannah Watson" userId="f72bc5f7-1169-4816-ae18-cf7b6594fdf7" providerId="ADAL" clId="{BE7E642E-F509-4AE0-BD95-D998D8F5A656}" dt="2023-06-26T10:46:27.053" v="1551" actId="1076"/>
          <ac:spMkLst>
            <pc:docMk/>
            <pc:sldMk cId="1055359041" sldId="268"/>
            <ac:spMk id="10" creationId="{73CAF8AD-F200-4954-881F-679B5648777C}"/>
          </ac:spMkLst>
        </pc:spChg>
        <pc:picChg chg="add mod ord modCrop">
          <ac:chgData name="Hannah Watson" userId="f72bc5f7-1169-4816-ae18-cf7b6594fdf7" providerId="ADAL" clId="{BE7E642E-F509-4AE0-BD95-D998D8F5A656}" dt="2023-06-26T09:58:49.377" v="479" actId="1076"/>
          <ac:picMkLst>
            <pc:docMk/>
            <pc:sldMk cId="1055359041" sldId="268"/>
            <ac:picMk id="3" creationId="{EA97A1B1-9851-3330-FEB2-CD77D5A1EDD2}"/>
          </ac:picMkLst>
        </pc:picChg>
        <pc:picChg chg="del">
          <ac:chgData name="Hannah Watson" userId="f72bc5f7-1169-4816-ae18-cf7b6594fdf7" providerId="ADAL" clId="{BE7E642E-F509-4AE0-BD95-D998D8F5A656}" dt="2023-06-26T09:56:52.695" v="417" actId="478"/>
          <ac:picMkLst>
            <pc:docMk/>
            <pc:sldMk cId="1055359041" sldId="268"/>
            <ac:picMk id="5" creationId="{1B490933-4E38-F3A1-1A06-453C956600E1}"/>
          </ac:picMkLst>
        </pc:picChg>
      </pc:sldChg>
      <pc:sldChg chg="addSp delSp modSp add mod ord modAnim">
        <pc:chgData name="Hannah Watson" userId="f72bc5f7-1169-4816-ae18-cf7b6594fdf7" providerId="ADAL" clId="{BE7E642E-F509-4AE0-BD95-D998D8F5A656}" dt="2023-06-29T09:02:49.681" v="1892"/>
        <pc:sldMkLst>
          <pc:docMk/>
          <pc:sldMk cId="1163173319" sldId="269"/>
        </pc:sldMkLst>
        <pc:spChg chg="add del mod">
          <ac:chgData name="Hannah Watson" userId="f72bc5f7-1169-4816-ae18-cf7b6594fdf7" providerId="ADAL" clId="{BE7E642E-F509-4AE0-BD95-D998D8F5A656}" dt="2023-06-26T10:30:25.684" v="856" actId="478"/>
          <ac:spMkLst>
            <pc:docMk/>
            <pc:sldMk cId="1163173319" sldId="269"/>
            <ac:spMk id="6" creationId="{C41C9112-34AA-0374-B498-708114F81FEB}"/>
          </ac:spMkLst>
        </pc:spChg>
        <pc:spChg chg="add mod">
          <ac:chgData name="Hannah Watson" userId="f72bc5f7-1169-4816-ae18-cf7b6594fdf7" providerId="ADAL" clId="{BE7E642E-F509-4AE0-BD95-D998D8F5A656}" dt="2023-06-26T10:43:30.320" v="1496" actId="1076"/>
          <ac:spMkLst>
            <pc:docMk/>
            <pc:sldMk cId="1163173319" sldId="269"/>
            <ac:spMk id="7" creationId="{0A1A8967-065B-96FD-641F-6666F9B87070}"/>
          </ac:spMkLst>
        </pc:spChg>
        <pc:spChg chg="del">
          <ac:chgData name="Hannah Watson" userId="f72bc5f7-1169-4816-ae18-cf7b6594fdf7" providerId="ADAL" clId="{BE7E642E-F509-4AE0-BD95-D998D8F5A656}" dt="2023-06-26T10:30:20.510" v="855" actId="478"/>
          <ac:spMkLst>
            <pc:docMk/>
            <pc:sldMk cId="1163173319" sldId="269"/>
            <ac:spMk id="8" creationId="{6819BA53-192C-4916-9429-EFBE0CBEC007}"/>
          </ac:spMkLst>
        </pc:spChg>
        <pc:spChg chg="mod">
          <ac:chgData name="Hannah Watson" userId="f72bc5f7-1169-4816-ae18-cf7b6594fdf7" providerId="ADAL" clId="{BE7E642E-F509-4AE0-BD95-D998D8F5A656}" dt="2023-06-26T11:05:33.887" v="1703" actId="20577"/>
          <ac:spMkLst>
            <pc:docMk/>
            <pc:sldMk cId="1163173319" sldId="269"/>
            <ac:spMk id="10" creationId="{73CAF8AD-F200-4954-881F-679B5648777C}"/>
          </ac:spMkLst>
        </pc:spChg>
        <pc:picChg chg="del">
          <ac:chgData name="Hannah Watson" userId="f72bc5f7-1169-4816-ae18-cf7b6594fdf7" providerId="ADAL" clId="{BE7E642E-F509-4AE0-BD95-D998D8F5A656}" dt="2023-06-26T10:27:15.455" v="839" actId="478"/>
          <ac:picMkLst>
            <pc:docMk/>
            <pc:sldMk cId="1163173319" sldId="269"/>
            <ac:picMk id="3" creationId="{EA97A1B1-9851-3330-FEB2-CD77D5A1EDD2}"/>
          </ac:picMkLst>
        </pc:picChg>
        <pc:picChg chg="add mod ord modCrop">
          <ac:chgData name="Hannah Watson" userId="f72bc5f7-1169-4816-ae18-cf7b6594fdf7" providerId="ADAL" clId="{BE7E642E-F509-4AE0-BD95-D998D8F5A656}" dt="2023-06-26T11:05:13.676" v="1701" actId="732"/>
          <ac:picMkLst>
            <pc:docMk/>
            <pc:sldMk cId="1163173319" sldId="269"/>
            <ac:picMk id="4" creationId="{1A71FDC4-2B00-E85F-068F-19229FC9B404}"/>
          </ac:picMkLst>
        </pc:picChg>
      </pc:sldChg>
    </pc:docChg>
  </pc:docChgLst>
  <pc:docChgLst>
    <pc:chgData name="Hannah Watson" userId="S::hwatson@bmsworldmission.org::f72bc5f7-1169-4816-ae18-cf7b6594fdf7" providerId="AD" clId="Web-{5D3EB59E-4399-CDAE-EA68-AC07B7DA3F1F}"/>
    <pc:docChg chg="modSld">
      <pc:chgData name="Hannah Watson" userId="S::hwatson@bmsworldmission.org::f72bc5f7-1169-4816-ae18-cf7b6594fdf7" providerId="AD" clId="Web-{5D3EB59E-4399-CDAE-EA68-AC07B7DA3F1F}" dt="2023-06-29T08:21:45.839" v="4" actId="14100"/>
      <pc:docMkLst>
        <pc:docMk/>
      </pc:docMkLst>
      <pc:sldChg chg="modSp">
        <pc:chgData name="Hannah Watson" userId="S::hwatson@bmsworldmission.org::f72bc5f7-1169-4816-ae18-cf7b6594fdf7" providerId="AD" clId="Web-{5D3EB59E-4399-CDAE-EA68-AC07B7DA3F1F}" dt="2023-06-29T08:21:45.839" v="4" actId="14100"/>
        <pc:sldMkLst>
          <pc:docMk/>
          <pc:sldMk cId="2159522989" sldId="267"/>
        </pc:sldMkLst>
        <pc:spChg chg="mod">
          <ac:chgData name="Hannah Watson" userId="S::hwatson@bmsworldmission.org::f72bc5f7-1169-4816-ae18-cf7b6594fdf7" providerId="AD" clId="Web-{5D3EB59E-4399-CDAE-EA68-AC07B7DA3F1F}" dt="2023-06-29T08:21:45.839" v="4" actId="14100"/>
          <ac:spMkLst>
            <pc:docMk/>
            <pc:sldMk cId="2159522989" sldId="267"/>
            <ac:spMk id="16" creationId="{83B83892-BA9B-0431-70BD-2E89D49A6B43}"/>
          </ac:spMkLst>
        </pc:spChg>
      </pc:sldChg>
    </pc:docChg>
  </pc:docChgLst>
  <pc:docChgLst>
    <pc:chgData name="Hannah Watson" userId="S::hwatson@bmsworldmission.org::f72bc5f7-1169-4816-ae18-cf7b6594fdf7" providerId="AD" clId="Web-{790F47BE-C902-E9E4-7E0F-08BE09BF1085}"/>
    <pc:docChg chg="modSld">
      <pc:chgData name="Hannah Watson" userId="S::hwatson@bmsworldmission.org::f72bc5f7-1169-4816-ae18-cf7b6594fdf7" providerId="AD" clId="Web-{790F47BE-C902-E9E4-7E0F-08BE09BF1085}" dt="2023-06-29T14:13:25.587" v="62"/>
      <pc:docMkLst>
        <pc:docMk/>
      </pc:docMkLst>
      <pc:sldChg chg="modNotes">
        <pc:chgData name="Hannah Watson" userId="S::hwatson@bmsworldmission.org::f72bc5f7-1169-4816-ae18-cf7b6594fdf7" providerId="AD" clId="Web-{790F47BE-C902-E9E4-7E0F-08BE09BF1085}" dt="2023-06-29T14:09:21.937" v="21"/>
        <pc:sldMkLst>
          <pc:docMk/>
          <pc:sldMk cId="1970181748" sldId="259"/>
        </pc:sldMkLst>
      </pc:sldChg>
      <pc:sldChg chg="modNotes">
        <pc:chgData name="Hannah Watson" userId="S::hwatson@bmsworldmission.org::f72bc5f7-1169-4816-ae18-cf7b6594fdf7" providerId="AD" clId="Web-{790F47BE-C902-E9E4-7E0F-08BE09BF1085}" dt="2023-06-29T14:11:53.489" v="39"/>
        <pc:sldMkLst>
          <pc:docMk/>
          <pc:sldMk cId="4012352499" sldId="262"/>
        </pc:sldMkLst>
      </pc:sldChg>
      <pc:sldChg chg="modSp modNotes">
        <pc:chgData name="Hannah Watson" userId="S::hwatson@bmsworldmission.org::f72bc5f7-1169-4816-ae18-cf7b6594fdf7" providerId="AD" clId="Web-{790F47BE-C902-E9E4-7E0F-08BE09BF1085}" dt="2023-06-29T14:13:25.587" v="62"/>
        <pc:sldMkLst>
          <pc:docMk/>
          <pc:sldMk cId="4224389893" sldId="263"/>
        </pc:sldMkLst>
        <pc:spChg chg="mod">
          <ac:chgData name="Hannah Watson" userId="S::hwatson@bmsworldmission.org::f72bc5f7-1169-4816-ae18-cf7b6594fdf7" providerId="AD" clId="Web-{790F47BE-C902-E9E4-7E0F-08BE09BF1085}" dt="2023-06-29T14:13:14.836" v="60" actId="20577"/>
          <ac:spMkLst>
            <pc:docMk/>
            <pc:sldMk cId="4224389893" sldId="263"/>
            <ac:spMk id="10" creationId="{4A937E50-35AB-4589-B597-37F9B5209D3B}"/>
          </ac:spMkLst>
        </pc:spChg>
      </pc:sldChg>
      <pc:sldChg chg="delCm modNotes">
        <pc:chgData name="Hannah Watson" userId="S::hwatson@bmsworldmission.org::f72bc5f7-1169-4816-ae18-cf7b6594fdf7" providerId="AD" clId="Web-{790F47BE-C902-E9E4-7E0F-08BE09BF1085}" dt="2023-06-29T14:11:59.458" v="40"/>
        <pc:sldMkLst>
          <pc:docMk/>
          <pc:sldMk cId="2159522989" sldId="267"/>
        </pc:sldMkLst>
        <pc:extLst>
          <p:ext xmlns:p="http://schemas.openxmlformats.org/presentationml/2006/main" uri="{D6D511B9-2390-475A-947B-AFAB55BFBCF1}">
            <pc226:cmChg xmlns:pc226="http://schemas.microsoft.com/office/powerpoint/2022/06/main/command" chg="del">
              <pc226:chgData name="Hannah Watson" userId="S::hwatson@bmsworldmission.org::f72bc5f7-1169-4816-ae18-cf7b6594fdf7" providerId="AD" clId="Web-{790F47BE-C902-E9E4-7E0F-08BE09BF1085}" dt="2023-06-29T14:11:39.786" v="37"/>
              <pc2:cmMkLst xmlns:pc2="http://schemas.microsoft.com/office/powerpoint/2019/9/main/command">
                <pc:docMk/>
                <pc:sldMk cId="2159522989" sldId="267"/>
                <pc2:cmMk id="{FF1C7BA9-4BEF-4769-A4F9-897A8EEA7470}"/>
              </pc2:cmMkLst>
            </pc226:cmChg>
          </p:ext>
        </pc:extLst>
      </pc:sldChg>
      <pc:sldChg chg="modNotes">
        <pc:chgData name="Hannah Watson" userId="S::hwatson@bmsworldmission.org::f72bc5f7-1169-4816-ae18-cf7b6594fdf7" providerId="AD" clId="Web-{790F47BE-C902-E9E4-7E0F-08BE09BF1085}" dt="2023-06-29T14:12:23.866" v="47"/>
        <pc:sldMkLst>
          <pc:docMk/>
          <pc:sldMk cId="1055359041" sldId="268"/>
        </pc:sldMkLst>
      </pc:sldChg>
      <pc:sldChg chg="modSp delCm modNotes">
        <pc:chgData name="Hannah Watson" userId="S::hwatson@bmsworldmission.org::f72bc5f7-1169-4816-ae18-cf7b6594fdf7" providerId="AD" clId="Web-{790F47BE-C902-E9E4-7E0F-08BE09BF1085}" dt="2023-06-29T14:12:04.537" v="42"/>
        <pc:sldMkLst>
          <pc:docMk/>
          <pc:sldMk cId="1163173319" sldId="269"/>
        </pc:sldMkLst>
        <pc:picChg chg="mod">
          <ac:chgData name="Hannah Watson" userId="S::hwatson@bmsworldmission.org::f72bc5f7-1169-4816-ae18-cf7b6594fdf7" providerId="AD" clId="Web-{790F47BE-C902-E9E4-7E0F-08BE09BF1085}" dt="2023-06-29T14:09:46.157" v="27" actId="1076"/>
          <ac:picMkLst>
            <pc:docMk/>
            <pc:sldMk cId="1163173319" sldId="269"/>
            <ac:picMk id="13" creationId="{C3FB00FE-DB7E-4F28-B0C4-AEC2EDB94FC1}"/>
          </ac:picMkLst>
        </pc:picChg>
        <pc:extLst>
          <p:ext xmlns:p="http://schemas.openxmlformats.org/presentationml/2006/main" uri="{D6D511B9-2390-475A-947B-AFAB55BFBCF1}">
            <pc226:cmChg xmlns:pc226="http://schemas.microsoft.com/office/powerpoint/2022/06/main/command" chg="del">
              <pc226:chgData name="Hannah Watson" userId="S::hwatson@bmsworldmission.org::f72bc5f7-1169-4816-ae18-cf7b6594fdf7" providerId="AD" clId="Web-{790F47BE-C902-E9E4-7E0F-08BE09BF1085}" dt="2023-06-29T14:09:50.516" v="28"/>
              <pc2:cmMkLst xmlns:pc2="http://schemas.microsoft.com/office/powerpoint/2019/9/main/command">
                <pc:docMk/>
                <pc:sldMk cId="1163173319" sldId="269"/>
                <pc2:cmMk id="{2139205F-F1EC-4229-84BB-3F72301BEAD6}"/>
              </pc2:cmMkLst>
            </pc226:cmChg>
            <pc226:cmChg xmlns:pc226="http://schemas.microsoft.com/office/powerpoint/2022/06/main/command" chg="del">
              <pc226:chgData name="Hannah Watson" userId="S::hwatson@bmsworldmission.org::f72bc5f7-1169-4816-ae18-cf7b6594fdf7" providerId="AD" clId="Web-{790F47BE-C902-E9E4-7E0F-08BE09BF1085}" dt="2023-06-29T14:09:55.782" v="29"/>
              <pc2:cmMkLst xmlns:pc2="http://schemas.microsoft.com/office/powerpoint/2019/9/main/command">
                <pc:docMk/>
                <pc:sldMk cId="1163173319" sldId="269"/>
                <pc2:cmMk id="{8CB224CE-34B5-49F6-B76B-40FB6F0FD171}"/>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78D0DB-0898-43E7-9DCA-BF8F302B5BBF}" type="datetimeFigureOut">
              <a:rPr lang="en-GB" smtClean="0"/>
              <a:t>29/06/2023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111DE3-A205-4D7A-AB03-B764E6A680CD}" type="slidenum">
              <a:rPr lang="en-GB" smtClean="0"/>
              <a:t>‹#›</a:t>
            </a:fld>
            <a:endParaRPr lang="en-GB"/>
          </a:p>
        </p:txBody>
      </p:sp>
    </p:spTree>
    <p:extLst>
      <p:ext uri="{BB962C8B-B14F-4D97-AF65-F5344CB8AC3E}">
        <p14:creationId xmlns:p14="http://schemas.microsoft.com/office/powerpoint/2010/main" val="4153983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bmsworldmission.org/bardai-hospita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Let us pray</a:t>
            </a:r>
            <a:endParaRPr lang="en-US"/>
          </a:p>
          <a:p>
            <a:r>
              <a:rPr lang="en-US"/>
              <a:t>Heavenly Father, we lift the nation of Chad to you. </a:t>
            </a:r>
            <a:br>
              <a:rPr lang="en-US">
                <a:cs typeface="+mn-lt"/>
              </a:rPr>
            </a:br>
            <a:r>
              <a:rPr lang="en-US"/>
              <a:t>We are saddened to hear that it has gone up in the rankings of most difficult and fragile places to live, owing to recent political instability and the challenges presented by climate change, the economy and more.</a:t>
            </a:r>
            <a:endParaRPr lang="en-US">
              <a:ea typeface="Calibri"/>
              <a:cs typeface="Calibri"/>
            </a:endParaRPr>
          </a:p>
        </p:txBody>
      </p:sp>
      <p:sp>
        <p:nvSpPr>
          <p:cNvPr id="4" name="Slide Number Placeholder 3"/>
          <p:cNvSpPr>
            <a:spLocks noGrp="1"/>
          </p:cNvSpPr>
          <p:nvPr>
            <p:ph type="sldNum" sz="quarter" idx="5"/>
          </p:nvPr>
        </p:nvSpPr>
        <p:spPr/>
        <p:txBody>
          <a:bodyPr/>
          <a:lstStyle/>
          <a:p>
            <a:fld id="{DE111DE3-A205-4D7A-AB03-B764E6A680CD}" type="slidenum">
              <a:rPr lang="en-GB" smtClean="0"/>
              <a:t>2</a:t>
            </a:fld>
            <a:endParaRPr lang="en-GB"/>
          </a:p>
        </p:txBody>
      </p:sp>
    </p:spTree>
    <p:extLst>
      <p:ext uri="{BB962C8B-B14F-4D97-AF65-F5344CB8AC3E}">
        <p14:creationId xmlns:p14="http://schemas.microsoft.com/office/powerpoint/2010/main" val="3749365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Lord, we thank you:</a:t>
            </a:r>
            <a:endParaRPr lang="en-US"/>
          </a:p>
          <a:p>
            <a:pPr marL="171450" indent="-171450">
              <a:buFont typeface="Arial"/>
              <a:buChar char="•"/>
            </a:pPr>
            <a:r>
              <a:rPr lang="en-US"/>
              <a:t>For the work BMS World Mission surgeons Andrea and Mark Hotchkin are doing to restore hope and health at </a:t>
            </a:r>
            <a:r>
              <a:rPr lang="en-US" err="1"/>
              <a:t>Bardaï</a:t>
            </a:r>
            <a:r>
              <a:rPr lang="en-US"/>
              <a:t> hospital</a:t>
            </a:r>
            <a:endParaRPr lang="en-US">
              <a:ea typeface="Calibri"/>
              <a:cs typeface="Calibri"/>
            </a:endParaRPr>
          </a:p>
          <a:p>
            <a:pPr marL="171450" indent="-171450">
              <a:spcBef>
                <a:spcPct val="20000"/>
              </a:spcBef>
              <a:buFont typeface="Arial"/>
              <a:buChar char="•"/>
            </a:pPr>
            <a:r>
              <a:rPr lang="en-US"/>
              <a:t>For the dedicated Chadian staff who have recently been trained in taking and </a:t>
            </a:r>
            <a:r>
              <a:rPr lang="en-US" err="1"/>
              <a:t>analysing</a:t>
            </a:r>
            <a:r>
              <a:rPr lang="en-US"/>
              <a:t> x-rays, enabled by the generosity of BMS supporters</a:t>
            </a:r>
            <a:endParaRPr lang="en-US">
              <a:ea typeface="Calibri"/>
              <a:cs typeface="Calibri"/>
            </a:endParaRPr>
          </a:p>
          <a:p>
            <a:pPr marL="171450" indent="-171450">
              <a:spcBef>
                <a:spcPct val="20000"/>
              </a:spcBef>
              <a:buFont typeface="Arial"/>
              <a:buChar char="•"/>
            </a:pPr>
            <a:r>
              <a:rPr lang="en-US"/>
              <a:t>For the opportunity you give us to help, making life-saving work possible</a:t>
            </a:r>
            <a:endParaRPr lang="en-US">
              <a:ea typeface="Calibri"/>
              <a:cs typeface="Calibri"/>
            </a:endParaRPr>
          </a:p>
          <a:p>
            <a:endParaRPr lang="en-GB"/>
          </a:p>
        </p:txBody>
      </p:sp>
      <p:sp>
        <p:nvSpPr>
          <p:cNvPr id="4" name="Slide Number Placeholder 3"/>
          <p:cNvSpPr>
            <a:spLocks noGrp="1"/>
          </p:cNvSpPr>
          <p:nvPr>
            <p:ph type="sldNum" sz="quarter" idx="5"/>
          </p:nvPr>
        </p:nvSpPr>
        <p:spPr/>
        <p:txBody>
          <a:bodyPr/>
          <a:lstStyle/>
          <a:p>
            <a:fld id="{DE111DE3-A205-4D7A-AB03-B764E6A680CD}" type="slidenum">
              <a:rPr lang="en-GB" smtClean="0"/>
              <a:t>3</a:t>
            </a:fld>
            <a:endParaRPr lang="en-GB"/>
          </a:p>
        </p:txBody>
      </p:sp>
    </p:spTree>
    <p:extLst>
      <p:ext uri="{BB962C8B-B14F-4D97-AF65-F5344CB8AC3E}">
        <p14:creationId xmlns:p14="http://schemas.microsoft.com/office/powerpoint/2010/main" val="59281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ask you, Heavenly Father, to intervene in the lives of vulnerable patients.</a:t>
            </a:r>
            <a:br>
              <a:rPr lang="en-GB">
                <a:cs typeface="+mn-lt"/>
              </a:rPr>
            </a:br>
            <a:r>
              <a:rPr lang="en-GB"/>
              <a:t>We pray the hospital would have the means to treat them, so they don’t have to risk undertaking dangerous, lengthy and expensive journeys to find medical care. </a:t>
            </a:r>
            <a:endParaRPr lang="en-US"/>
          </a:p>
        </p:txBody>
      </p:sp>
      <p:sp>
        <p:nvSpPr>
          <p:cNvPr id="4" name="Slide Number Placeholder 3"/>
          <p:cNvSpPr>
            <a:spLocks noGrp="1"/>
          </p:cNvSpPr>
          <p:nvPr>
            <p:ph type="sldNum" sz="quarter" idx="5"/>
          </p:nvPr>
        </p:nvSpPr>
        <p:spPr/>
        <p:txBody>
          <a:bodyPr/>
          <a:lstStyle/>
          <a:p>
            <a:fld id="{DE111DE3-A205-4D7A-AB03-B764E6A680CD}" type="slidenum">
              <a:rPr lang="en-GB" smtClean="0"/>
              <a:t>4</a:t>
            </a:fld>
            <a:endParaRPr lang="en-GB"/>
          </a:p>
        </p:txBody>
      </p:sp>
    </p:spTree>
    <p:extLst>
      <p:ext uri="{BB962C8B-B14F-4D97-AF65-F5344CB8AC3E}">
        <p14:creationId xmlns:p14="http://schemas.microsoft.com/office/powerpoint/2010/main" val="1545541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US"/>
              <a:t>In Chad, the life expectancy is around 50 years old. </a:t>
            </a:r>
          </a:p>
          <a:p>
            <a:pPr>
              <a:spcBef>
                <a:spcPct val="20000"/>
              </a:spcBef>
            </a:pPr>
            <a:r>
              <a:rPr lang="en-US"/>
              <a:t>Lord God, we pray you would protect patients like Benjamin, who, without the help of the hospital, often have to choose between feeding their families and paying for life-saving treatment. </a:t>
            </a:r>
            <a:endParaRPr lang="en-US">
              <a:ea typeface="Calibri"/>
              <a:cs typeface="Calibri"/>
            </a:endParaRPr>
          </a:p>
        </p:txBody>
      </p:sp>
      <p:sp>
        <p:nvSpPr>
          <p:cNvPr id="4" name="Slide Number Placeholder 3"/>
          <p:cNvSpPr>
            <a:spLocks noGrp="1"/>
          </p:cNvSpPr>
          <p:nvPr>
            <p:ph type="sldNum" sz="quarter" idx="5"/>
          </p:nvPr>
        </p:nvSpPr>
        <p:spPr/>
        <p:txBody>
          <a:bodyPr/>
          <a:lstStyle/>
          <a:p>
            <a:fld id="{DE111DE3-A205-4D7A-AB03-B764E6A680CD}" type="slidenum">
              <a:rPr lang="en-GB" smtClean="0"/>
              <a:t>5</a:t>
            </a:fld>
            <a:endParaRPr lang="en-GB"/>
          </a:p>
        </p:txBody>
      </p:sp>
    </p:spTree>
    <p:extLst>
      <p:ext uri="{BB962C8B-B14F-4D97-AF65-F5344CB8AC3E}">
        <p14:creationId xmlns:p14="http://schemas.microsoft.com/office/powerpoint/2010/main" val="3198533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US" b="1"/>
              <a:t>Lord, we pray:</a:t>
            </a:r>
            <a:endParaRPr lang="en-US">
              <a:ea typeface="Calibri" panose="020F0502020204030204"/>
              <a:cs typeface="Calibri" panose="020F0502020204030204"/>
            </a:endParaRPr>
          </a:p>
          <a:p>
            <a:pPr marL="285750" indent="-285750">
              <a:spcBef>
                <a:spcPct val="20000"/>
              </a:spcBef>
              <a:buFont typeface="Arial,Sans-Serif"/>
              <a:buChar char="•"/>
            </a:pPr>
            <a:r>
              <a:rPr lang="en-US"/>
              <a:t>That you would strengthen the team in </a:t>
            </a:r>
            <a:r>
              <a:rPr lang="en-US" err="1"/>
              <a:t>Bardaï</a:t>
            </a:r>
            <a:r>
              <a:rPr lang="en-US"/>
              <a:t> through staffing changes and other challenges that face the hospital</a:t>
            </a:r>
          </a:p>
          <a:p>
            <a:pPr marL="285750" indent="-285750">
              <a:spcBef>
                <a:spcPct val="20000"/>
              </a:spcBef>
              <a:buFont typeface="Arial,Sans-Serif"/>
              <a:buChar char="•"/>
            </a:pPr>
            <a:r>
              <a:rPr lang="en-US"/>
              <a:t>That you would enable vital medication and life-saving treatment to reach those patients who need it most.</a:t>
            </a:r>
          </a:p>
          <a:p>
            <a:pPr marL="0" indent="0">
              <a:buNone/>
            </a:pPr>
            <a:endParaRPr lang="en-US" sz="1050" b="1">
              <a:solidFill>
                <a:srgbClr val="6A3165"/>
              </a:solidFill>
            </a:endParaRPr>
          </a:p>
        </p:txBody>
      </p:sp>
      <p:sp>
        <p:nvSpPr>
          <p:cNvPr id="4" name="Slide Number Placeholder 3"/>
          <p:cNvSpPr>
            <a:spLocks noGrp="1"/>
          </p:cNvSpPr>
          <p:nvPr>
            <p:ph type="sldNum" sz="quarter" idx="5"/>
          </p:nvPr>
        </p:nvSpPr>
        <p:spPr/>
        <p:txBody>
          <a:bodyPr/>
          <a:lstStyle/>
          <a:p>
            <a:fld id="{DE111DE3-A205-4D7A-AB03-B764E6A680CD}" type="slidenum">
              <a:rPr lang="en-GB" smtClean="0"/>
              <a:t>6</a:t>
            </a:fld>
            <a:endParaRPr lang="en-GB"/>
          </a:p>
        </p:txBody>
      </p:sp>
    </p:spTree>
    <p:extLst>
      <p:ext uri="{BB962C8B-B14F-4D97-AF65-F5344CB8AC3E}">
        <p14:creationId xmlns:p14="http://schemas.microsoft.com/office/powerpoint/2010/main" val="3906610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Thank you for your prayers!</a:t>
            </a:r>
            <a:endParaRPr lang="en-GB"/>
          </a:p>
          <a:p>
            <a:r>
              <a:rPr lang="en-GB"/>
              <a:t>To find out more about the Barda</a:t>
            </a:r>
            <a:r>
              <a:rPr lang="en-US"/>
              <a:t>ï</a:t>
            </a:r>
            <a:r>
              <a:rPr lang="en-GB"/>
              <a:t> Hospital appeal and donate today, head to</a:t>
            </a:r>
            <a:r>
              <a:rPr lang="en-GB" b="1"/>
              <a:t> </a:t>
            </a:r>
            <a:r>
              <a:rPr lang="en-GB">
                <a:hlinkClick r:id="rId3"/>
              </a:rPr>
              <a:t>www.bmsworldmission.org/bardai-hospital</a:t>
            </a:r>
            <a:endParaRPr lang="en-GB"/>
          </a:p>
        </p:txBody>
      </p:sp>
      <p:sp>
        <p:nvSpPr>
          <p:cNvPr id="4" name="Slide Number Placeholder 3"/>
          <p:cNvSpPr>
            <a:spLocks noGrp="1"/>
          </p:cNvSpPr>
          <p:nvPr>
            <p:ph type="sldNum" sz="quarter" idx="5"/>
          </p:nvPr>
        </p:nvSpPr>
        <p:spPr/>
        <p:txBody>
          <a:bodyPr/>
          <a:lstStyle/>
          <a:p>
            <a:fld id="{DE111DE3-A205-4D7A-AB03-B764E6A680CD}" type="slidenum">
              <a:rPr lang="en-GB" smtClean="0"/>
              <a:t>7</a:t>
            </a:fld>
            <a:endParaRPr lang="en-GB"/>
          </a:p>
        </p:txBody>
      </p:sp>
    </p:spTree>
    <p:extLst>
      <p:ext uri="{BB962C8B-B14F-4D97-AF65-F5344CB8AC3E}">
        <p14:creationId xmlns:p14="http://schemas.microsoft.com/office/powerpoint/2010/main" val="32198982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1C4E8E-27AF-4690-96ED-EA948C44A8A2}"/>
              </a:ext>
            </a:extLst>
          </p:cNvPr>
          <p:cNvPicPr>
            <a:picLocks noChangeAspect="1"/>
          </p:cNvPicPr>
          <p:nvPr userDrawn="1"/>
        </p:nvPicPr>
        <p:blipFill>
          <a:blip r:embed="rId2"/>
          <a:stretch>
            <a:fillRect/>
          </a:stretch>
        </p:blipFill>
        <p:spPr>
          <a:xfrm>
            <a:off x="0" y="4295394"/>
            <a:ext cx="9144000" cy="848106"/>
          </a:xfrm>
          <a:prstGeom prst="rect">
            <a:avLst/>
          </a:prstGeom>
        </p:spPr>
      </p:pic>
      <p:pic>
        <p:nvPicPr>
          <p:cNvPr id="3" name="Picture 2" descr="A picture containing text, clipart, vector graphics&#10;&#10;Description automatically generated">
            <a:extLst>
              <a:ext uri="{FF2B5EF4-FFF2-40B4-BE49-F238E27FC236}">
                <a16:creationId xmlns:a16="http://schemas.microsoft.com/office/drawing/2014/main" id="{925707B1-D285-40B6-A558-B1B0224DD510}"/>
              </a:ext>
            </a:extLst>
          </p:cNvPr>
          <p:cNvPicPr>
            <a:picLocks noChangeAspect="1"/>
          </p:cNvPicPr>
          <p:nvPr userDrawn="1"/>
        </p:nvPicPr>
        <p:blipFill>
          <a:blip r:embed="rId3"/>
          <a:stretch>
            <a:fillRect/>
          </a:stretch>
        </p:blipFill>
        <p:spPr>
          <a:xfrm>
            <a:off x="3918004" y="1528891"/>
            <a:ext cx="1307992" cy="2085717"/>
          </a:xfrm>
          <a:prstGeom prst="rect">
            <a:avLst/>
          </a:prstGeom>
        </p:spPr>
      </p:pic>
    </p:spTree>
    <p:extLst>
      <p:ext uri="{BB962C8B-B14F-4D97-AF65-F5344CB8AC3E}">
        <p14:creationId xmlns:p14="http://schemas.microsoft.com/office/powerpoint/2010/main" val="1636229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1619182"/>
            <a:ext cx="8415006" cy="764790"/>
          </a:xfrm>
          <a:prstGeom prst="rect">
            <a:avLst/>
          </a:prstGeom>
        </p:spPr>
        <p:txBody>
          <a:bodyPr/>
          <a:lstStyle>
            <a:lvl1pPr>
              <a:defRPr sz="4000" b="1">
                <a:solidFill>
                  <a:srgbClr val="D5007C"/>
                </a:solidFill>
              </a:defRPr>
            </a:lvl1pPr>
          </a:lstStyle>
          <a:p>
            <a:r>
              <a:rPr lang="en-GB"/>
              <a:t>CLICK TO EDIT MASTER TITLE STYLE</a:t>
            </a:r>
            <a:endParaRPr lang="en-US"/>
          </a:p>
        </p:txBody>
      </p:sp>
      <p:sp>
        <p:nvSpPr>
          <p:cNvPr id="3" name="Subtitle 2"/>
          <p:cNvSpPr>
            <a:spLocks noGrp="1"/>
          </p:cNvSpPr>
          <p:nvPr>
            <p:ph type="subTitle" idx="1"/>
          </p:nvPr>
        </p:nvSpPr>
        <p:spPr>
          <a:xfrm>
            <a:off x="457200" y="2333043"/>
            <a:ext cx="8415006" cy="573443"/>
          </a:xfrm>
          <a:prstGeom prst="rect">
            <a:avLst/>
          </a:prstGeo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grpSp>
        <p:nvGrpSpPr>
          <p:cNvPr id="4" name="Group 3">
            <a:extLst>
              <a:ext uri="{FF2B5EF4-FFF2-40B4-BE49-F238E27FC236}">
                <a16:creationId xmlns:a16="http://schemas.microsoft.com/office/drawing/2014/main" id="{03D51A6F-ABEA-4D4F-A9E0-B01308486DDF}"/>
              </a:ext>
            </a:extLst>
          </p:cNvPr>
          <p:cNvGrpSpPr/>
          <p:nvPr userDrawn="1"/>
        </p:nvGrpSpPr>
        <p:grpSpPr>
          <a:xfrm>
            <a:off x="0" y="0"/>
            <a:ext cx="9144000" cy="5143500"/>
            <a:chOff x="0" y="0"/>
            <a:chExt cx="9144000" cy="5143500"/>
          </a:xfrm>
        </p:grpSpPr>
        <p:pic>
          <p:nvPicPr>
            <p:cNvPr id="6" name="Picture 5">
              <a:extLst>
                <a:ext uri="{FF2B5EF4-FFF2-40B4-BE49-F238E27FC236}">
                  <a16:creationId xmlns:a16="http://schemas.microsoft.com/office/drawing/2014/main" id="{7EEACDF2-56C6-47D0-9970-65F36362DFA7}"/>
                </a:ext>
              </a:extLst>
            </p:cNvPr>
            <p:cNvPicPr>
              <a:picLocks noChangeAspect="1"/>
            </p:cNvPicPr>
            <p:nvPr/>
          </p:nvPicPr>
          <p:blipFill>
            <a:blip r:embed="rId2"/>
            <a:stretch>
              <a:fillRect/>
            </a:stretch>
          </p:blipFill>
          <p:spPr>
            <a:xfrm>
              <a:off x="0" y="4295394"/>
              <a:ext cx="9144000" cy="848106"/>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8DBA7BF9-25AE-43D5-959F-FBB08194649B}"/>
                </a:ext>
              </a:extLst>
            </p:cNvPr>
            <p:cNvPicPr>
              <a:picLocks noChangeAspect="1"/>
            </p:cNvPicPr>
            <p:nvPr userDrawn="1"/>
          </p:nvPicPr>
          <p:blipFill>
            <a:blip r:embed="rId3"/>
            <a:stretch>
              <a:fillRect/>
            </a:stretch>
          </p:blipFill>
          <p:spPr>
            <a:xfrm>
              <a:off x="8297574" y="0"/>
              <a:ext cx="673351" cy="1200150"/>
            </a:xfrm>
            <a:prstGeom prst="rect">
              <a:avLst/>
            </a:prstGeom>
          </p:spPr>
        </p:pic>
      </p:grpSp>
    </p:spTree>
    <p:extLst>
      <p:ext uri="{BB962C8B-B14F-4D97-AF65-F5344CB8AC3E}">
        <p14:creationId xmlns:p14="http://schemas.microsoft.com/office/powerpoint/2010/main" val="3718603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42900"/>
            <a:ext cx="7719850" cy="857250"/>
          </a:xfrm>
          <a:prstGeom prst="rect">
            <a:avLst/>
          </a:prstGeom>
        </p:spPr>
        <p:txBody>
          <a:bodyPr/>
          <a:lstStyle>
            <a:lvl1pPr>
              <a:defRPr b="1">
                <a:solidFill>
                  <a:srgbClr val="D5007C"/>
                </a:solidFill>
              </a:defRPr>
            </a:lvl1pPr>
          </a:lstStyle>
          <a:p>
            <a:r>
              <a:rPr lang="en-GB"/>
              <a:t>CLICK TO EDIT MASTER TITLE STYLE</a:t>
            </a:r>
            <a:endParaRPr lang="en-US"/>
          </a:p>
        </p:txBody>
      </p:sp>
      <p:sp>
        <p:nvSpPr>
          <p:cNvPr id="3" name="Content Placeholder 2"/>
          <p:cNvSpPr>
            <a:spLocks noGrp="1"/>
          </p:cNvSpPr>
          <p:nvPr>
            <p:ph idx="1"/>
          </p:nvPr>
        </p:nvSpPr>
        <p:spPr>
          <a:xfrm>
            <a:off x="457200" y="1200151"/>
            <a:ext cx="8415007"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29051"/>
            <a:ext cx="2133600" cy="209492"/>
          </a:xfrm>
          <a:prstGeom prst="rect">
            <a:avLst/>
          </a:prstGeom>
        </p:spPr>
        <p:txBody>
          <a:bodyPr/>
          <a:lstStyle>
            <a:lvl1pPr>
              <a:defRPr>
                <a:solidFill>
                  <a:schemeClr val="bg1"/>
                </a:solidFill>
              </a:defRPr>
            </a:lvl1pPr>
          </a:lstStyle>
          <a:p>
            <a:fld id="{5D04F27C-B5AE-5C46-8865-125C4EA7EC9E}" type="datetimeFigureOut">
              <a:rPr lang="en-US" smtClean="0"/>
              <a:pPr/>
              <a:t>6/29/2023</a:t>
            </a:fld>
            <a:endParaRPr lang="en-US"/>
          </a:p>
        </p:txBody>
      </p:sp>
      <p:sp>
        <p:nvSpPr>
          <p:cNvPr id="5" name="Footer Placeholder 4"/>
          <p:cNvSpPr>
            <a:spLocks noGrp="1"/>
          </p:cNvSpPr>
          <p:nvPr>
            <p:ph type="ftr" sz="quarter" idx="11"/>
          </p:nvPr>
        </p:nvSpPr>
        <p:spPr>
          <a:xfrm>
            <a:off x="3124200" y="4729051"/>
            <a:ext cx="2895600" cy="209492"/>
          </a:xfrm>
          <a:prstGeom prst="rect">
            <a:avLst/>
          </a:prstGeo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6553200" y="4729051"/>
            <a:ext cx="2319007" cy="209492"/>
          </a:xfrm>
          <a:prstGeom prst="rect">
            <a:avLst/>
          </a:prstGeom>
        </p:spPr>
        <p:txBody>
          <a:bodyPr/>
          <a:lstStyle>
            <a:lvl1pPr>
              <a:defRPr>
                <a:solidFill>
                  <a:schemeClr val="bg1"/>
                </a:solidFill>
              </a:defRPr>
            </a:lvl1pPr>
          </a:lstStyle>
          <a:p>
            <a:fld id="{C1289F96-14F8-084C-8B90-A173B73188A6}" type="slidenum">
              <a:rPr lang="en-US" smtClean="0"/>
              <a:pPr/>
              <a:t>‹#›</a:t>
            </a:fld>
            <a:endParaRPr lang="en-US"/>
          </a:p>
        </p:txBody>
      </p:sp>
      <p:grpSp>
        <p:nvGrpSpPr>
          <p:cNvPr id="7" name="Group 6">
            <a:extLst>
              <a:ext uri="{FF2B5EF4-FFF2-40B4-BE49-F238E27FC236}">
                <a16:creationId xmlns:a16="http://schemas.microsoft.com/office/drawing/2014/main" id="{265F3D69-10D1-4E11-B871-4F8F9B6B9E5B}"/>
              </a:ext>
            </a:extLst>
          </p:cNvPr>
          <p:cNvGrpSpPr/>
          <p:nvPr userDrawn="1"/>
        </p:nvGrpSpPr>
        <p:grpSpPr>
          <a:xfrm>
            <a:off x="0" y="0"/>
            <a:ext cx="9144000" cy="5143500"/>
            <a:chOff x="0" y="0"/>
            <a:chExt cx="9144000" cy="5143500"/>
          </a:xfrm>
        </p:grpSpPr>
        <p:pic>
          <p:nvPicPr>
            <p:cNvPr id="9" name="Picture 8">
              <a:extLst>
                <a:ext uri="{FF2B5EF4-FFF2-40B4-BE49-F238E27FC236}">
                  <a16:creationId xmlns:a16="http://schemas.microsoft.com/office/drawing/2014/main" id="{42CD5E4A-96D7-4163-8C9C-57602358625B}"/>
                </a:ext>
              </a:extLst>
            </p:cNvPr>
            <p:cNvPicPr>
              <a:picLocks noChangeAspect="1"/>
            </p:cNvPicPr>
            <p:nvPr/>
          </p:nvPicPr>
          <p:blipFill>
            <a:blip r:embed="rId2"/>
            <a:stretch>
              <a:fillRect/>
            </a:stretch>
          </p:blipFill>
          <p:spPr>
            <a:xfrm>
              <a:off x="0" y="4295394"/>
              <a:ext cx="9144000" cy="848106"/>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E103A9B0-1248-4BF4-A96B-4DADB9AA1082}"/>
                </a:ext>
              </a:extLst>
            </p:cNvPr>
            <p:cNvPicPr>
              <a:picLocks noChangeAspect="1"/>
            </p:cNvPicPr>
            <p:nvPr userDrawn="1"/>
          </p:nvPicPr>
          <p:blipFill>
            <a:blip r:embed="rId3"/>
            <a:stretch>
              <a:fillRect/>
            </a:stretch>
          </p:blipFill>
          <p:spPr>
            <a:xfrm>
              <a:off x="8297574" y="0"/>
              <a:ext cx="673351" cy="1200150"/>
            </a:xfrm>
            <a:prstGeom prst="rect">
              <a:avLst/>
            </a:prstGeom>
          </p:spPr>
        </p:pic>
      </p:grpSp>
    </p:spTree>
    <p:extLst>
      <p:ext uri="{BB962C8B-B14F-4D97-AF65-F5344CB8AC3E}">
        <p14:creationId xmlns:p14="http://schemas.microsoft.com/office/powerpoint/2010/main" val="3630859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42900"/>
            <a:ext cx="7719850" cy="857250"/>
          </a:xfrm>
          <a:prstGeom prst="rect">
            <a:avLst/>
          </a:prstGeom>
        </p:spPr>
        <p:txBody>
          <a:bodyPr/>
          <a:lstStyle>
            <a:lvl1pPr>
              <a:defRPr b="1">
                <a:solidFill>
                  <a:srgbClr val="D5007C"/>
                </a:solidFill>
              </a:defRPr>
            </a:lvl1pPr>
          </a:lstStyle>
          <a:p>
            <a:r>
              <a:rPr lang="en-GB"/>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 name="Group 11">
            <a:extLst>
              <a:ext uri="{FF2B5EF4-FFF2-40B4-BE49-F238E27FC236}">
                <a16:creationId xmlns:a16="http://schemas.microsoft.com/office/drawing/2014/main" id="{FBBA9DAB-9569-46DD-8AFD-7E639B6D7DA9}"/>
              </a:ext>
            </a:extLst>
          </p:cNvPr>
          <p:cNvGrpSpPr/>
          <p:nvPr userDrawn="1"/>
        </p:nvGrpSpPr>
        <p:grpSpPr>
          <a:xfrm>
            <a:off x="0" y="0"/>
            <a:ext cx="9144000" cy="5143500"/>
            <a:chOff x="0" y="0"/>
            <a:chExt cx="9144000" cy="5143500"/>
          </a:xfrm>
        </p:grpSpPr>
        <p:pic>
          <p:nvPicPr>
            <p:cNvPr id="7" name="Picture 6">
              <a:extLst>
                <a:ext uri="{FF2B5EF4-FFF2-40B4-BE49-F238E27FC236}">
                  <a16:creationId xmlns:a16="http://schemas.microsoft.com/office/drawing/2014/main" id="{B6183A6B-C141-4939-B1FE-549B5B9D1E7F}"/>
                </a:ext>
              </a:extLst>
            </p:cNvPr>
            <p:cNvPicPr>
              <a:picLocks noChangeAspect="1"/>
            </p:cNvPicPr>
            <p:nvPr/>
          </p:nvPicPr>
          <p:blipFill>
            <a:blip r:embed="rId2"/>
            <a:stretch>
              <a:fillRect/>
            </a:stretch>
          </p:blipFill>
          <p:spPr>
            <a:xfrm>
              <a:off x="0" y="4295394"/>
              <a:ext cx="9144000" cy="848106"/>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7AC43A8A-28D0-408D-BD35-C34F9476987B}"/>
                </a:ext>
              </a:extLst>
            </p:cNvPr>
            <p:cNvPicPr>
              <a:picLocks noChangeAspect="1"/>
            </p:cNvPicPr>
            <p:nvPr userDrawn="1"/>
          </p:nvPicPr>
          <p:blipFill>
            <a:blip r:embed="rId3"/>
            <a:stretch>
              <a:fillRect/>
            </a:stretch>
          </p:blipFill>
          <p:spPr>
            <a:xfrm>
              <a:off x="8297574" y="0"/>
              <a:ext cx="673351" cy="1200150"/>
            </a:xfrm>
            <a:prstGeom prst="rect">
              <a:avLst/>
            </a:prstGeom>
          </p:spPr>
        </p:pic>
      </p:grpSp>
    </p:spTree>
    <p:extLst>
      <p:ext uri="{BB962C8B-B14F-4D97-AF65-F5344CB8AC3E}">
        <p14:creationId xmlns:p14="http://schemas.microsoft.com/office/powerpoint/2010/main" val="1736717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87897DD-EF96-460F-BBF8-B5DD7D1161CD}"/>
              </a:ext>
            </a:extLst>
          </p:cNvPr>
          <p:cNvSpPr>
            <a:spLocks noGrp="1"/>
          </p:cNvSpPr>
          <p:nvPr>
            <p:ph type="pic" sz="quarter" idx="10"/>
          </p:nvPr>
        </p:nvSpPr>
        <p:spPr>
          <a:xfrm>
            <a:off x="0" y="0"/>
            <a:ext cx="9144000" cy="5143500"/>
          </a:xfrm>
          <a:prstGeom prst="rect">
            <a:avLst/>
          </a:prstGeom>
        </p:spPr>
        <p:txBody>
          <a:bodyPr/>
          <a:lstStyle/>
          <a:p>
            <a:r>
              <a:rPr lang="en-US"/>
              <a:t>Click icon to add picture</a:t>
            </a:r>
            <a:endParaRPr lang="en-GB"/>
          </a:p>
        </p:txBody>
      </p:sp>
      <p:grpSp>
        <p:nvGrpSpPr>
          <p:cNvPr id="2" name="Group 1">
            <a:extLst>
              <a:ext uri="{FF2B5EF4-FFF2-40B4-BE49-F238E27FC236}">
                <a16:creationId xmlns:a16="http://schemas.microsoft.com/office/drawing/2014/main" id="{BA18F831-613C-4E7E-A8A5-9AAC6DF31030}"/>
              </a:ext>
            </a:extLst>
          </p:cNvPr>
          <p:cNvGrpSpPr/>
          <p:nvPr userDrawn="1"/>
        </p:nvGrpSpPr>
        <p:grpSpPr>
          <a:xfrm>
            <a:off x="0" y="0"/>
            <a:ext cx="9144000" cy="5143500"/>
            <a:chOff x="0" y="0"/>
            <a:chExt cx="9144000" cy="5143500"/>
          </a:xfrm>
        </p:grpSpPr>
        <p:pic>
          <p:nvPicPr>
            <p:cNvPr id="4" name="Picture 3">
              <a:extLst>
                <a:ext uri="{FF2B5EF4-FFF2-40B4-BE49-F238E27FC236}">
                  <a16:creationId xmlns:a16="http://schemas.microsoft.com/office/drawing/2014/main" id="{109CC612-1223-4D9F-A156-62273AD73C2C}"/>
                </a:ext>
              </a:extLst>
            </p:cNvPr>
            <p:cNvPicPr>
              <a:picLocks noChangeAspect="1"/>
            </p:cNvPicPr>
            <p:nvPr/>
          </p:nvPicPr>
          <p:blipFill>
            <a:blip r:embed="rId2"/>
            <a:stretch>
              <a:fillRect/>
            </a:stretch>
          </p:blipFill>
          <p:spPr>
            <a:xfrm>
              <a:off x="0" y="4295394"/>
              <a:ext cx="9144000" cy="848106"/>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08004416-F6AD-4C8D-9BA7-704FE5BD3DE8}"/>
                </a:ext>
              </a:extLst>
            </p:cNvPr>
            <p:cNvPicPr>
              <a:picLocks noChangeAspect="1"/>
            </p:cNvPicPr>
            <p:nvPr userDrawn="1"/>
          </p:nvPicPr>
          <p:blipFill>
            <a:blip r:embed="rId3"/>
            <a:stretch>
              <a:fillRect/>
            </a:stretch>
          </p:blipFill>
          <p:spPr>
            <a:xfrm>
              <a:off x="8297574" y="0"/>
              <a:ext cx="673351" cy="1200150"/>
            </a:xfrm>
            <a:prstGeom prst="rect">
              <a:avLst/>
            </a:prstGeom>
          </p:spPr>
        </p:pic>
      </p:grpSp>
    </p:spTree>
    <p:extLst>
      <p:ext uri="{BB962C8B-B14F-4D97-AF65-F5344CB8AC3E}">
        <p14:creationId xmlns:p14="http://schemas.microsoft.com/office/powerpoint/2010/main" val="1860209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485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5E76F1-16C0-4850-8B38-8C031675BEFC}"/>
              </a:ext>
            </a:extLst>
          </p:cNvPr>
          <p:cNvPicPr>
            <a:picLocks noChangeAspect="1"/>
          </p:cNvPicPr>
          <p:nvPr userDrawn="1"/>
        </p:nvPicPr>
        <p:blipFill>
          <a:blip r:embed="rId8"/>
          <a:stretch>
            <a:fillRect/>
          </a:stretch>
        </p:blipFill>
        <p:spPr>
          <a:xfrm>
            <a:off x="0" y="4294929"/>
            <a:ext cx="9144000" cy="848106"/>
          </a:xfrm>
          <a:prstGeom prst="rect">
            <a:avLst/>
          </a:prstGeom>
        </p:spPr>
      </p:pic>
    </p:spTree>
    <p:extLst>
      <p:ext uri="{BB962C8B-B14F-4D97-AF65-F5344CB8AC3E}">
        <p14:creationId xmlns:p14="http://schemas.microsoft.com/office/powerpoint/2010/main" val="1879009705"/>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50" r:id="rId3"/>
    <p:sldLayoutId id="2147483652" r:id="rId4"/>
    <p:sldLayoutId id="2147483658" r:id="rId5"/>
    <p:sldLayoutId id="2147483659" r:id="rId6"/>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457200" rtl="0" eaLnBrk="1" latinLnBrk="0" hangingPunct="1">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D5007C"/>
        </a:buClr>
        <a:buFont typeface="Arial"/>
        <a:buChar char="•"/>
        <a:defRPr sz="28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Clr>
          <a:srgbClr val="D5007C"/>
        </a:buClr>
        <a:buSzPct val="100000"/>
        <a:buFont typeface="Arial" panose="020B0604020202020204" pitchFamily="34" charset="0"/>
        <a:buChar char="○"/>
        <a:defRPr sz="2400" kern="1200">
          <a:solidFill>
            <a:schemeClr val="tx1">
              <a:lumMod val="65000"/>
              <a:lumOff val="35000"/>
            </a:schemeClr>
          </a:solidFill>
          <a:latin typeface="Arial"/>
          <a:ea typeface="+mn-ea"/>
          <a:cs typeface="+mn-cs"/>
        </a:defRPr>
      </a:lvl2pPr>
      <a:lvl3pPr marL="1143000" indent="-228600" algn="l" defTabSz="457200" rtl="0" eaLnBrk="1" latinLnBrk="0" hangingPunct="1">
        <a:spcBef>
          <a:spcPct val="20000"/>
        </a:spcBef>
        <a:buClr>
          <a:srgbClr val="D5007C"/>
        </a:buClr>
        <a:buFont typeface="Wingdings" panose="05000000000000000000" pitchFamily="2" charset="2"/>
        <a:buChar char="§"/>
        <a:defRPr sz="2000" kern="1200">
          <a:solidFill>
            <a:schemeClr val="tx1">
              <a:lumMod val="65000"/>
              <a:lumOff val="35000"/>
            </a:schemeClr>
          </a:solidFill>
          <a:latin typeface="Arial"/>
          <a:ea typeface="+mn-ea"/>
          <a:cs typeface="+mn-cs"/>
        </a:defRPr>
      </a:lvl3pPr>
      <a:lvl4pPr marL="1600200" indent="-228600" algn="l" defTabSz="457200" rtl="0" eaLnBrk="1" latinLnBrk="0" hangingPunct="1">
        <a:spcBef>
          <a:spcPct val="20000"/>
        </a:spcBef>
        <a:buFont typeface="Arial"/>
        <a:buChar char="–"/>
        <a:defRPr sz="1800" kern="1200">
          <a:solidFill>
            <a:schemeClr val="tx1">
              <a:lumMod val="65000"/>
              <a:lumOff val="35000"/>
            </a:schemeClr>
          </a:solidFill>
          <a:latin typeface="Arial"/>
          <a:ea typeface="+mn-ea"/>
          <a:cs typeface="+mn-cs"/>
        </a:defRPr>
      </a:lvl4pPr>
      <a:lvl5pPr marL="2057400" indent="-228600" algn="l" defTabSz="457200" rtl="0" eaLnBrk="1" latinLnBrk="0" hangingPunct="1">
        <a:spcBef>
          <a:spcPct val="20000"/>
        </a:spcBef>
        <a:buFont typeface="Arial"/>
        <a:buChar char="»"/>
        <a:defRPr sz="1800" kern="1200">
          <a:solidFill>
            <a:schemeClr val="tx1">
              <a:lumMod val="65000"/>
              <a:lumOff val="3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3.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01DBDC-7769-4C33-B642-1E67510F85C6}"/>
              </a:ext>
            </a:extLst>
          </p:cNvPr>
          <p:cNvSpPr>
            <a:spLocks noGrp="1"/>
          </p:cNvSpPr>
          <p:nvPr>
            <p:ph type="ctrTitle"/>
          </p:nvPr>
        </p:nvSpPr>
        <p:spPr>
          <a:xfrm>
            <a:off x="450668" y="1396643"/>
            <a:ext cx="8415006" cy="682389"/>
          </a:xfrm>
        </p:spPr>
        <p:txBody>
          <a:bodyPr/>
          <a:lstStyle/>
          <a:p>
            <a:r>
              <a:rPr lang="en-GB" err="1"/>
              <a:t>BARDA</a:t>
            </a:r>
            <a:r>
              <a:rPr lang="en-GB" cap="all" err="1"/>
              <a:t>ï</a:t>
            </a:r>
            <a:r>
              <a:rPr lang="en-GB"/>
              <a:t> HOSPITAL APPEAL</a:t>
            </a:r>
            <a:br>
              <a:rPr lang="en-GB"/>
            </a:br>
            <a:r>
              <a:rPr lang="en-GB" b="0">
                <a:solidFill>
                  <a:schemeClr val="bg1">
                    <a:lumMod val="50000"/>
                  </a:schemeClr>
                </a:solidFill>
              </a:rPr>
              <a:t>Prayer PowerPoint</a:t>
            </a:r>
          </a:p>
        </p:txBody>
      </p:sp>
      <p:grpSp>
        <p:nvGrpSpPr>
          <p:cNvPr id="11" name="Group 10">
            <a:extLst>
              <a:ext uri="{FF2B5EF4-FFF2-40B4-BE49-F238E27FC236}">
                <a16:creationId xmlns:a16="http://schemas.microsoft.com/office/drawing/2014/main" id="{AAC1C22E-7AF2-4200-B4B1-C9E9796804E9}"/>
              </a:ext>
            </a:extLst>
          </p:cNvPr>
          <p:cNvGrpSpPr/>
          <p:nvPr/>
        </p:nvGrpSpPr>
        <p:grpSpPr>
          <a:xfrm>
            <a:off x="0" y="0"/>
            <a:ext cx="9144000" cy="5143500"/>
            <a:chOff x="0" y="0"/>
            <a:chExt cx="9144000" cy="5143500"/>
          </a:xfrm>
        </p:grpSpPr>
        <p:pic>
          <p:nvPicPr>
            <p:cNvPr id="12" name="Picture 11">
              <a:extLst>
                <a:ext uri="{FF2B5EF4-FFF2-40B4-BE49-F238E27FC236}">
                  <a16:creationId xmlns:a16="http://schemas.microsoft.com/office/drawing/2014/main" id="{FC772694-5164-4559-A85A-EE47E8EE6690}"/>
                </a:ext>
              </a:extLst>
            </p:cNvPr>
            <p:cNvPicPr>
              <a:picLocks noChangeAspect="1"/>
            </p:cNvPicPr>
            <p:nvPr/>
          </p:nvPicPr>
          <p:blipFill>
            <a:blip r:embed="rId2"/>
            <a:stretch>
              <a:fillRect/>
            </a:stretch>
          </p:blipFill>
          <p:spPr>
            <a:xfrm>
              <a:off x="0" y="4295394"/>
              <a:ext cx="9144000" cy="848106"/>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29977E18-C478-4CFA-A0CB-51ED54A0056A}"/>
                </a:ext>
              </a:extLst>
            </p:cNvPr>
            <p:cNvPicPr>
              <a:picLocks noChangeAspect="1"/>
            </p:cNvPicPr>
            <p:nvPr userDrawn="1"/>
          </p:nvPicPr>
          <p:blipFill>
            <a:blip r:embed="rId3"/>
            <a:stretch>
              <a:fillRect/>
            </a:stretch>
          </p:blipFill>
          <p:spPr>
            <a:xfrm>
              <a:off x="8297574" y="0"/>
              <a:ext cx="673351" cy="1200150"/>
            </a:xfrm>
            <a:prstGeom prst="rect">
              <a:avLst/>
            </a:prstGeom>
          </p:spPr>
        </p:pic>
      </p:grpSp>
    </p:spTree>
    <p:extLst>
      <p:ext uri="{BB962C8B-B14F-4D97-AF65-F5344CB8AC3E}">
        <p14:creationId xmlns:p14="http://schemas.microsoft.com/office/powerpoint/2010/main" val="16947978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women walking in the desert&#10;&#10;Description automatically generated with medium confidence">
            <a:extLst>
              <a:ext uri="{FF2B5EF4-FFF2-40B4-BE49-F238E27FC236}">
                <a16:creationId xmlns:a16="http://schemas.microsoft.com/office/drawing/2014/main" id="{1B490933-4E38-F3A1-1A06-453C956600E1}"/>
              </a:ext>
            </a:extLst>
          </p:cNvPr>
          <p:cNvPicPr>
            <a:picLocks noChangeAspect="1"/>
          </p:cNvPicPr>
          <p:nvPr/>
        </p:nvPicPr>
        <p:blipFill rotWithShape="1">
          <a:blip r:embed="rId3"/>
          <a:srcRect l="20952" r="18666"/>
          <a:stretch/>
        </p:blipFill>
        <p:spPr>
          <a:xfrm>
            <a:off x="5237840" y="0"/>
            <a:ext cx="3906160" cy="4851894"/>
          </a:xfrm>
          <a:prstGeom prst="rect">
            <a:avLst/>
          </a:prstGeom>
        </p:spPr>
      </p:pic>
      <p:sp>
        <p:nvSpPr>
          <p:cNvPr id="8" name="Title 1">
            <a:extLst>
              <a:ext uri="{FF2B5EF4-FFF2-40B4-BE49-F238E27FC236}">
                <a16:creationId xmlns:a16="http://schemas.microsoft.com/office/drawing/2014/main" id="{6819BA53-192C-4916-9429-EFBE0CBEC007}"/>
              </a:ext>
            </a:extLst>
          </p:cNvPr>
          <p:cNvSpPr>
            <a:spLocks noGrp="1"/>
          </p:cNvSpPr>
          <p:nvPr>
            <p:ph type="title"/>
          </p:nvPr>
        </p:nvSpPr>
        <p:spPr/>
        <p:txBody>
          <a:bodyPr/>
          <a:lstStyle/>
          <a:p>
            <a:r>
              <a:rPr lang="en-US"/>
              <a:t>Let us pray</a:t>
            </a:r>
          </a:p>
        </p:txBody>
      </p:sp>
      <p:sp>
        <p:nvSpPr>
          <p:cNvPr id="10" name="Content Placeholder 2">
            <a:extLst>
              <a:ext uri="{FF2B5EF4-FFF2-40B4-BE49-F238E27FC236}">
                <a16:creationId xmlns:a16="http://schemas.microsoft.com/office/drawing/2014/main" id="{73CAF8AD-F200-4954-881F-679B5648777C}"/>
              </a:ext>
            </a:extLst>
          </p:cNvPr>
          <p:cNvSpPr>
            <a:spLocks noGrp="1"/>
          </p:cNvSpPr>
          <p:nvPr>
            <p:ph idx="1"/>
          </p:nvPr>
        </p:nvSpPr>
        <p:spPr>
          <a:xfrm>
            <a:off x="457200" y="1048903"/>
            <a:ext cx="4372799" cy="3394472"/>
          </a:xfrm>
        </p:spPr>
        <p:txBody>
          <a:bodyPr/>
          <a:lstStyle/>
          <a:p>
            <a:pPr marL="0" indent="0">
              <a:buNone/>
            </a:pPr>
            <a:r>
              <a:rPr lang="en-US" sz="2000"/>
              <a:t>Heavenly Father, we lift the nation of Chad to you. </a:t>
            </a:r>
            <a:br>
              <a:rPr lang="en-US" sz="2000"/>
            </a:br>
            <a:br>
              <a:rPr lang="en-US" sz="2000"/>
            </a:br>
            <a:r>
              <a:rPr lang="en-US" sz="2000"/>
              <a:t>We are saddened to hear that it has gone up in the rankings of most difficult and fragile places to live, </a:t>
            </a:r>
            <a:br>
              <a:rPr lang="en-US" sz="2000"/>
            </a:br>
            <a:r>
              <a:rPr lang="en-US" sz="2000"/>
              <a:t>owing to recent political instability and the challenges presented by climate change, the economy and more.</a:t>
            </a:r>
            <a:endParaRPr lang="en-US" sz="2000" b="1">
              <a:solidFill>
                <a:srgbClr val="6A3165"/>
              </a:solidFill>
            </a:endParaRPr>
          </a:p>
        </p:txBody>
      </p:sp>
      <p:grpSp>
        <p:nvGrpSpPr>
          <p:cNvPr id="11" name="Group 10">
            <a:extLst>
              <a:ext uri="{FF2B5EF4-FFF2-40B4-BE49-F238E27FC236}">
                <a16:creationId xmlns:a16="http://schemas.microsoft.com/office/drawing/2014/main" id="{4517A102-5C52-4E40-BC37-00AB1B95DE9B}"/>
              </a:ext>
            </a:extLst>
          </p:cNvPr>
          <p:cNvGrpSpPr/>
          <p:nvPr/>
        </p:nvGrpSpPr>
        <p:grpSpPr>
          <a:xfrm>
            <a:off x="0" y="0"/>
            <a:ext cx="9144000" cy="5143500"/>
            <a:chOff x="0" y="0"/>
            <a:chExt cx="9144000" cy="5143500"/>
          </a:xfrm>
        </p:grpSpPr>
        <p:pic>
          <p:nvPicPr>
            <p:cNvPr id="12" name="Picture 11">
              <a:extLst>
                <a:ext uri="{FF2B5EF4-FFF2-40B4-BE49-F238E27FC236}">
                  <a16:creationId xmlns:a16="http://schemas.microsoft.com/office/drawing/2014/main" id="{DC917630-5D5F-4AB7-8336-D084C70D4E29}"/>
                </a:ext>
              </a:extLst>
            </p:cNvPr>
            <p:cNvPicPr>
              <a:picLocks noChangeAspect="1"/>
            </p:cNvPicPr>
            <p:nvPr/>
          </p:nvPicPr>
          <p:blipFill>
            <a:blip r:embed="rId4"/>
            <a:stretch>
              <a:fillRect/>
            </a:stretch>
          </p:blipFill>
          <p:spPr>
            <a:xfrm>
              <a:off x="0" y="4295394"/>
              <a:ext cx="9144000" cy="848106"/>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C3FB00FE-DB7E-4F28-B0C4-AEC2EDB94FC1}"/>
                </a:ext>
              </a:extLst>
            </p:cNvPr>
            <p:cNvPicPr>
              <a:picLocks noChangeAspect="1"/>
            </p:cNvPicPr>
            <p:nvPr userDrawn="1"/>
          </p:nvPicPr>
          <p:blipFill>
            <a:blip r:embed="rId5"/>
            <a:stretch>
              <a:fillRect/>
            </a:stretch>
          </p:blipFill>
          <p:spPr>
            <a:xfrm>
              <a:off x="8297574" y="0"/>
              <a:ext cx="673351" cy="1200150"/>
            </a:xfrm>
            <a:prstGeom prst="rect">
              <a:avLst/>
            </a:prstGeom>
          </p:spPr>
        </p:pic>
      </p:grpSp>
    </p:spTree>
    <p:extLst>
      <p:ext uri="{BB962C8B-B14F-4D97-AF65-F5344CB8AC3E}">
        <p14:creationId xmlns:p14="http://schemas.microsoft.com/office/powerpoint/2010/main" val="40123524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at a desk with papers on it&#10;&#10;Description automatically generated with low confidence">
            <a:extLst>
              <a:ext uri="{FF2B5EF4-FFF2-40B4-BE49-F238E27FC236}">
                <a16:creationId xmlns:a16="http://schemas.microsoft.com/office/drawing/2014/main" id="{1AD8FBD4-6AD1-16DC-8ADC-27EF2B9165DC}"/>
              </a:ext>
            </a:extLst>
          </p:cNvPr>
          <p:cNvPicPr>
            <a:picLocks noChangeAspect="1"/>
          </p:cNvPicPr>
          <p:nvPr/>
        </p:nvPicPr>
        <p:blipFill rotWithShape="1">
          <a:blip r:embed="rId3"/>
          <a:srcRect l="50576" r="7538"/>
          <a:stretch/>
        </p:blipFill>
        <p:spPr>
          <a:xfrm>
            <a:off x="-38713" y="0"/>
            <a:ext cx="2872542" cy="5143500"/>
          </a:xfrm>
          <a:prstGeom prst="rect">
            <a:avLst/>
          </a:prstGeom>
        </p:spPr>
      </p:pic>
      <p:sp>
        <p:nvSpPr>
          <p:cNvPr id="8" name="Title 1">
            <a:extLst>
              <a:ext uri="{FF2B5EF4-FFF2-40B4-BE49-F238E27FC236}">
                <a16:creationId xmlns:a16="http://schemas.microsoft.com/office/drawing/2014/main" id="{6819BA53-192C-4916-9429-EFBE0CBEC007}"/>
              </a:ext>
            </a:extLst>
          </p:cNvPr>
          <p:cNvSpPr>
            <a:spLocks noGrp="1"/>
          </p:cNvSpPr>
          <p:nvPr>
            <p:ph type="title"/>
          </p:nvPr>
        </p:nvSpPr>
        <p:spPr>
          <a:xfrm>
            <a:off x="3170889" y="394127"/>
            <a:ext cx="7719850" cy="857250"/>
          </a:xfrm>
        </p:spPr>
        <p:txBody>
          <a:bodyPr/>
          <a:lstStyle/>
          <a:p>
            <a:r>
              <a:rPr lang="en-US"/>
              <a:t>Lord, we thank you:</a:t>
            </a:r>
          </a:p>
        </p:txBody>
      </p:sp>
      <p:sp>
        <p:nvSpPr>
          <p:cNvPr id="10" name="Content Placeholder 2">
            <a:extLst>
              <a:ext uri="{FF2B5EF4-FFF2-40B4-BE49-F238E27FC236}">
                <a16:creationId xmlns:a16="http://schemas.microsoft.com/office/drawing/2014/main" id="{73CAF8AD-F200-4954-881F-679B5648777C}"/>
              </a:ext>
            </a:extLst>
          </p:cNvPr>
          <p:cNvSpPr>
            <a:spLocks noGrp="1"/>
          </p:cNvSpPr>
          <p:nvPr>
            <p:ph idx="1"/>
          </p:nvPr>
        </p:nvSpPr>
        <p:spPr>
          <a:xfrm>
            <a:off x="2942416" y="1251377"/>
            <a:ext cx="6028509" cy="3394472"/>
          </a:xfrm>
        </p:spPr>
        <p:txBody>
          <a:bodyPr/>
          <a:lstStyle/>
          <a:p>
            <a:r>
              <a:rPr lang="en-US" sz="2000"/>
              <a:t>For the work BMS World Mission surgeons Andrea and Mark Hotchkin are doing to restore hope and health at </a:t>
            </a:r>
            <a:r>
              <a:rPr lang="en-US" sz="2000" err="1"/>
              <a:t>Bardaï</a:t>
            </a:r>
            <a:r>
              <a:rPr lang="en-US" sz="2000"/>
              <a:t> hospital</a:t>
            </a:r>
          </a:p>
          <a:p>
            <a:r>
              <a:rPr lang="en-US" sz="2000"/>
              <a:t>For the dedicated Chadian staff who have recently been trained in taking and </a:t>
            </a:r>
            <a:r>
              <a:rPr lang="en-US" sz="2000" err="1"/>
              <a:t>analysing</a:t>
            </a:r>
            <a:r>
              <a:rPr lang="en-US" sz="2000"/>
              <a:t> </a:t>
            </a:r>
            <a:br>
              <a:rPr lang="en-US" sz="2000"/>
            </a:br>
            <a:r>
              <a:rPr lang="en-US" sz="2000"/>
              <a:t>x-rays, enabled by the generosity of BMS supporters</a:t>
            </a:r>
          </a:p>
          <a:p>
            <a:r>
              <a:rPr lang="en-US" sz="2000"/>
              <a:t>For the opportunity you give us to help, making </a:t>
            </a:r>
            <a:br>
              <a:rPr lang="en-US" sz="2000"/>
            </a:br>
            <a:r>
              <a:rPr lang="en-US" sz="2000"/>
              <a:t>life-saving work possible</a:t>
            </a:r>
          </a:p>
          <a:p>
            <a:endParaRPr lang="en-US" sz="2400"/>
          </a:p>
        </p:txBody>
      </p:sp>
      <p:grpSp>
        <p:nvGrpSpPr>
          <p:cNvPr id="12" name="Group 11">
            <a:extLst>
              <a:ext uri="{FF2B5EF4-FFF2-40B4-BE49-F238E27FC236}">
                <a16:creationId xmlns:a16="http://schemas.microsoft.com/office/drawing/2014/main" id="{3259F462-C041-420F-83D6-DD89FA196C17}"/>
              </a:ext>
            </a:extLst>
          </p:cNvPr>
          <p:cNvGrpSpPr/>
          <p:nvPr/>
        </p:nvGrpSpPr>
        <p:grpSpPr>
          <a:xfrm>
            <a:off x="0" y="0"/>
            <a:ext cx="9144000" cy="5143500"/>
            <a:chOff x="0" y="0"/>
            <a:chExt cx="9144000" cy="5143500"/>
          </a:xfrm>
        </p:grpSpPr>
        <p:pic>
          <p:nvPicPr>
            <p:cNvPr id="13" name="Picture 12">
              <a:extLst>
                <a:ext uri="{FF2B5EF4-FFF2-40B4-BE49-F238E27FC236}">
                  <a16:creationId xmlns:a16="http://schemas.microsoft.com/office/drawing/2014/main" id="{5365D112-6154-4DDA-BF59-C29EECA839AA}"/>
                </a:ext>
              </a:extLst>
            </p:cNvPr>
            <p:cNvPicPr>
              <a:picLocks noChangeAspect="1"/>
            </p:cNvPicPr>
            <p:nvPr/>
          </p:nvPicPr>
          <p:blipFill>
            <a:blip r:embed="rId4"/>
            <a:stretch>
              <a:fillRect/>
            </a:stretch>
          </p:blipFill>
          <p:spPr>
            <a:xfrm>
              <a:off x="0" y="4295394"/>
              <a:ext cx="9144000" cy="848106"/>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283AA215-2EB3-4FAF-96CC-C61E94141A7E}"/>
                </a:ext>
              </a:extLst>
            </p:cNvPr>
            <p:cNvPicPr>
              <a:picLocks noChangeAspect="1"/>
            </p:cNvPicPr>
            <p:nvPr userDrawn="1"/>
          </p:nvPicPr>
          <p:blipFill>
            <a:blip r:embed="rId5"/>
            <a:stretch>
              <a:fillRect/>
            </a:stretch>
          </p:blipFill>
          <p:spPr>
            <a:xfrm>
              <a:off x="8297574" y="0"/>
              <a:ext cx="673351" cy="1200150"/>
            </a:xfrm>
            <a:prstGeom prst="rect">
              <a:avLst/>
            </a:prstGeom>
          </p:spPr>
        </p:pic>
      </p:grpSp>
    </p:spTree>
    <p:extLst>
      <p:ext uri="{BB962C8B-B14F-4D97-AF65-F5344CB8AC3E}">
        <p14:creationId xmlns:p14="http://schemas.microsoft.com/office/powerpoint/2010/main" val="19701817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outdoor, tree, ground, sky&#10;&#10;Description automatically generated">
            <a:extLst>
              <a:ext uri="{FF2B5EF4-FFF2-40B4-BE49-F238E27FC236}">
                <a16:creationId xmlns:a16="http://schemas.microsoft.com/office/drawing/2014/main" id="{03C06920-5376-DCFB-314A-98A2BAE6DB92}"/>
              </a:ext>
            </a:extLst>
          </p:cNvPr>
          <p:cNvPicPr>
            <a:picLocks noChangeAspect="1"/>
          </p:cNvPicPr>
          <p:nvPr/>
        </p:nvPicPr>
        <p:blipFill rotWithShape="1">
          <a:blip r:embed="rId3"/>
          <a:srcRect b="25000"/>
          <a:stretch/>
        </p:blipFill>
        <p:spPr>
          <a:xfrm>
            <a:off x="0" y="0"/>
            <a:ext cx="9144000" cy="5143500"/>
          </a:xfrm>
          <a:prstGeom prst="rect">
            <a:avLst/>
          </a:prstGeom>
        </p:spPr>
      </p:pic>
      <p:sp>
        <p:nvSpPr>
          <p:cNvPr id="16" name="Rectangle 15">
            <a:extLst>
              <a:ext uri="{FF2B5EF4-FFF2-40B4-BE49-F238E27FC236}">
                <a16:creationId xmlns:a16="http://schemas.microsoft.com/office/drawing/2014/main" id="{83B83892-BA9B-0431-70BD-2E89D49A6B43}"/>
              </a:ext>
            </a:extLst>
          </p:cNvPr>
          <p:cNvSpPr/>
          <p:nvPr/>
        </p:nvSpPr>
        <p:spPr>
          <a:xfrm>
            <a:off x="-1949" y="0"/>
            <a:ext cx="9144000" cy="5143500"/>
          </a:xfrm>
          <a:prstGeom prst="rect">
            <a:avLst/>
          </a:prstGeom>
          <a:solidFill>
            <a:schemeClr val="accent4">
              <a:lumMod val="75000"/>
              <a:alpha val="1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BCAF1199-8C43-4B90-A817-1C9C71A87E0E}"/>
              </a:ext>
            </a:extLst>
          </p:cNvPr>
          <p:cNvGrpSpPr/>
          <p:nvPr/>
        </p:nvGrpSpPr>
        <p:grpSpPr>
          <a:xfrm>
            <a:off x="0" y="0"/>
            <a:ext cx="9144000" cy="5143500"/>
            <a:chOff x="0" y="0"/>
            <a:chExt cx="9144000" cy="5143500"/>
          </a:xfrm>
        </p:grpSpPr>
        <p:pic>
          <p:nvPicPr>
            <p:cNvPr id="13" name="Picture 12">
              <a:extLst>
                <a:ext uri="{FF2B5EF4-FFF2-40B4-BE49-F238E27FC236}">
                  <a16:creationId xmlns:a16="http://schemas.microsoft.com/office/drawing/2014/main" id="{24B087D7-44FD-4899-83CA-060864E4D384}"/>
                </a:ext>
              </a:extLst>
            </p:cNvPr>
            <p:cNvPicPr>
              <a:picLocks noChangeAspect="1"/>
            </p:cNvPicPr>
            <p:nvPr/>
          </p:nvPicPr>
          <p:blipFill>
            <a:blip r:embed="rId4"/>
            <a:stretch>
              <a:fillRect/>
            </a:stretch>
          </p:blipFill>
          <p:spPr>
            <a:xfrm>
              <a:off x="0" y="4295394"/>
              <a:ext cx="9144000" cy="848106"/>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DB7E95CC-3819-40F0-BB4B-77191FE3311D}"/>
                </a:ext>
              </a:extLst>
            </p:cNvPr>
            <p:cNvPicPr>
              <a:picLocks noChangeAspect="1"/>
            </p:cNvPicPr>
            <p:nvPr userDrawn="1"/>
          </p:nvPicPr>
          <p:blipFill>
            <a:blip r:embed="rId5"/>
            <a:stretch>
              <a:fillRect/>
            </a:stretch>
          </p:blipFill>
          <p:spPr>
            <a:xfrm>
              <a:off x="8297574" y="0"/>
              <a:ext cx="673351" cy="1200150"/>
            </a:xfrm>
            <a:prstGeom prst="rect">
              <a:avLst/>
            </a:prstGeom>
          </p:spPr>
        </p:pic>
      </p:grpSp>
      <p:sp>
        <p:nvSpPr>
          <p:cNvPr id="2" name="Title 1">
            <a:extLst>
              <a:ext uri="{FF2B5EF4-FFF2-40B4-BE49-F238E27FC236}">
                <a16:creationId xmlns:a16="http://schemas.microsoft.com/office/drawing/2014/main" id="{8600D853-B70F-439D-8BED-B683B2A505E0}"/>
              </a:ext>
            </a:extLst>
          </p:cNvPr>
          <p:cNvSpPr>
            <a:spLocks noGrp="1"/>
          </p:cNvSpPr>
          <p:nvPr>
            <p:ph type="title"/>
          </p:nvPr>
        </p:nvSpPr>
        <p:spPr>
          <a:xfrm>
            <a:off x="449823" y="451422"/>
            <a:ext cx="7962657" cy="4000726"/>
          </a:xfrm>
        </p:spPr>
        <p:txBody>
          <a:bodyPr/>
          <a:lstStyle/>
          <a:p>
            <a:r>
              <a:rPr lang="en-GB" sz="2400">
                <a:solidFill>
                  <a:schemeClr val="bg1"/>
                </a:solidFill>
              </a:rPr>
              <a:t>We ask you, Heavenly Father, to intervene in the</a:t>
            </a:r>
            <a:br>
              <a:rPr lang="en-GB" sz="2400">
                <a:solidFill>
                  <a:schemeClr val="bg1"/>
                </a:solidFill>
              </a:rPr>
            </a:br>
            <a:r>
              <a:rPr lang="en-GB" sz="2400">
                <a:solidFill>
                  <a:schemeClr val="bg1"/>
                </a:solidFill>
              </a:rPr>
              <a:t>lives of vulnerable patients.</a:t>
            </a:r>
            <a:br>
              <a:rPr lang="en-GB" sz="2400">
                <a:solidFill>
                  <a:schemeClr val="bg1"/>
                </a:solidFill>
              </a:rPr>
            </a:br>
            <a:br>
              <a:rPr lang="en-GB" sz="2000">
                <a:solidFill>
                  <a:schemeClr val="bg1"/>
                </a:solidFill>
              </a:rPr>
            </a:br>
            <a:r>
              <a:rPr lang="en-GB" sz="2000">
                <a:solidFill>
                  <a:schemeClr val="bg1"/>
                </a:solidFill>
              </a:rPr>
              <a:t>We pray the hospital would have the means to treat them, so they don’t have to risk undertaking dangerous, lengthy and expensive journeys to find medical care. </a:t>
            </a:r>
            <a:endParaRPr lang="en-GB" sz="2400">
              <a:solidFill>
                <a:schemeClr val="bg1"/>
              </a:solidFill>
            </a:endParaRPr>
          </a:p>
        </p:txBody>
      </p:sp>
    </p:spTree>
    <p:extLst>
      <p:ext uri="{BB962C8B-B14F-4D97-AF65-F5344CB8AC3E}">
        <p14:creationId xmlns:p14="http://schemas.microsoft.com/office/powerpoint/2010/main" val="21595229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ground, clothing&#10;&#10;Description automatically generated">
            <a:extLst>
              <a:ext uri="{FF2B5EF4-FFF2-40B4-BE49-F238E27FC236}">
                <a16:creationId xmlns:a16="http://schemas.microsoft.com/office/drawing/2014/main" id="{1A71FDC4-2B00-E85F-068F-19229FC9B404}"/>
              </a:ext>
            </a:extLst>
          </p:cNvPr>
          <p:cNvPicPr>
            <a:picLocks noChangeAspect="1"/>
          </p:cNvPicPr>
          <p:nvPr/>
        </p:nvPicPr>
        <p:blipFill rotWithShape="1">
          <a:blip r:embed="rId3"/>
          <a:srcRect t="27285"/>
          <a:stretch/>
        </p:blipFill>
        <p:spPr>
          <a:xfrm>
            <a:off x="0" y="1"/>
            <a:ext cx="9144000" cy="4986744"/>
          </a:xfrm>
          <a:prstGeom prst="rect">
            <a:avLst/>
          </a:prstGeom>
        </p:spPr>
      </p:pic>
      <p:sp>
        <p:nvSpPr>
          <p:cNvPr id="10" name="Content Placeholder 2">
            <a:extLst>
              <a:ext uri="{FF2B5EF4-FFF2-40B4-BE49-F238E27FC236}">
                <a16:creationId xmlns:a16="http://schemas.microsoft.com/office/drawing/2014/main" id="{73CAF8AD-F200-4954-881F-679B5648777C}"/>
              </a:ext>
            </a:extLst>
          </p:cNvPr>
          <p:cNvSpPr>
            <a:spLocks noGrp="1"/>
          </p:cNvSpPr>
          <p:nvPr>
            <p:ph idx="1"/>
          </p:nvPr>
        </p:nvSpPr>
        <p:spPr>
          <a:xfrm>
            <a:off x="303406" y="1608361"/>
            <a:ext cx="5405064" cy="3931920"/>
          </a:xfrm>
        </p:spPr>
        <p:txBody>
          <a:bodyPr/>
          <a:lstStyle/>
          <a:p>
            <a:pPr marL="0" indent="0">
              <a:buNone/>
            </a:pPr>
            <a:r>
              <a:rPr lang="en-US" sz="2300" b="1">
                <a:solidFill>
                  <a:schemeClr val="bg1"/>
                </a:solidFill>
              </a:rPr>
              <a:t>In Chad, the life expectancy is around 50 years old. </a:t>
            </a:r>
          </a:p>
          <a:p>
            <a:pPr marL="0" indent="0">
              <a:buNone/>
            </a:pPr>
            <a:endParaRPr lang="en-US" sz="1800" b="1">
              <a:solidFill>
                <a:schemeClr val="bg1"/>
              </a:solidFill>
            </a:endParaRPr>
          </a:p>
          <a:p>
            <a:pPr marL="0" indent="0">
              <a:buNone/>
            </a:pPr>
            <a:r>
              <a:rPr lang="en-US" sz="1900" b="1">
                <a:solidFill>
                  <a:schemeClr val="bg1"/>
                </a:solidFill>
              </a:rPr>
              <a:t>Lord God, we pray you would protect patients like Benjamin, who, without the </a:t>
            </a:r>
            <a:br>
              <a:rPr lang="en-US" sz="1900" b="1">
                <a:solidFill>
                  <a:schemeClr val="bg1"/>
                </a:solidFill>
              </a:rPr>
            </a:br>
            <a:r>
              <a:rPr lang="en-US" sz="1900" b="1">
                <a:solidFill>
                  <a:schemeClr val="bg1"/>
                </a:solidFill>
              </a:rPr>
              <a:t>help of the hospital, often have to choose between feeding their families and paying </a:t>
            </a:r>
            <a:br>
              <a:rPr lang="en-US" sz="1900" b="1">
                <a:solidFill>
                  <a:schemeClr val="bg1"/>
                </a:solidFill>
              </a:rPr>
            </a:br>
            <a:r>
              <a:rPr lang="en-US" sz="1900" b="1">
                <a:solidFill>
                  <a:schemeClr val="bg1"/>
                </a:solidFill>
              </a:rPr>
              <a:t>for life-saving treatment. </a:t>
            </a:r>
          </a:p>
          <a:p>
            <a:pPr>
              <a:buFont typeface="Arial" panose="020B0604020202020204" pitchFamily="34" charset="0"/>
              <a:buChar char="•"/>
            </a:pPr>
            <a:endParaRPr lang="en-US" sz="1800" b="1">
              <a:solidFill>
                <a:schemeClr val="bg1"/>
              </a:solidFill>
            </a:endParaRPr>
          </a:p>
          <a:p>
            <a:pPr>
              <a:buFont typeface="Arial" panose="020B0604020202020204" pitchFamily="34" charset="0"/>
              <a:buChar char="•"/>
            </a:pPr>
            <a:endParaRPr lang="en-US" sz="1800" b="1">
              <a:solidFill>
                <a:schemeClr val="bg1"/>
              </a:solidFill>
            </a:endParaRPr>
          </a:p>
        </p:txBody>
      </p:sp>
      <p:grpSp>
        <p:nvGrpSpPr>
          <p:cNvPr id="11" name="Group 10">
            <a:extLst>
              <a:ext uri="{FF2B5EF4-FFF2-40B4-BE49-F238E27FC236}">
                <a16:creationId xmlns:a16="http://schemas.microsoft.com/office/drawing/2014/main" id="{4517A102-5C52-4E40-BC37-00AB1B95DE9B}"/>
              </a:ext>
            </a:extLst>
          </p:cNvPr>
          <p:cNvGrpSpPr/>
          <p:nvPr/>
        </p:nvGrpSpPr>
        <p:grpSpPr>
          <a:xfrm>
            <a:off x="0" y="0"/>
            <a:ext cx="9144000" cy="5143500"/>
            <a:chOff x="0" y="0"/>
            <a:chExt cx="9144000" cy="5143500"/>
          </a:xfrm>
        </p:grpSpPr>
        <p:pic>
          <p:nvPicPr>
            <p:cNvPr id="12" name="Picture 11">
              <a:extLst>
                <a:ext uri="{FF2B5EF4-FFF2-40B4-BE49-F238E27FC236}">
                  <a16:creationId xmlns:a16="http://schemas.microsoft.com/office/drawing/2014/main" id="{DC917630-5D5F-4AB7-8336-D084C70D4E29}"/>
                </a:ext>
              </a:extLst>
            </p:cNvPr>
            <p:cNvPicPr>
              <a:picLocks noChangeAspect="1"/>
            </p:cNvPicPr>
            <p:nvPr/>
          </p:nvPicPr>
          <p:blipFill>
            <a:blip r:embed="rId4"/>
            <a:stretch>
              <a:fillRect/>
            </a:stretch>
          </p:blipFill>
          <p:spPr>
            <a:xfrm>
              <a:off x="0" y="4295394"/>
              <a:ext cx="9144000" cy="848106"/>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C3FB00FE-DB7E-4F28-B0C4-AEC2EDB94FC1}"/>
                </a:ext>
              </a:extLst>
            </p:cNvPr>
            <p:cNvPicPr>
              <a:picLocks noChangeAspect="1"/>
            </p:cNvPicPr>
            <p:nvPr userDrawn="1"/>
          </p:nvPicPr>
          <p:blipFill>
            <a:blip r:embed="rId5"/>
            <a:stretch>
              <a:fillRect/>
            </a:stretch>
          </p:blipFill>
          <p:spPr>
            <a:xfrm>
              <a:off x="8297574" y="0"/>
              <a:ext cx="673351" cy="1200150"/>
            </a:xfrm>
            <a:prstGeom prst="rect">
              <a:avLst/>
            </a:prstGeom>
          </p:spPr>
        </p:pic>
      </p:grpSp>
      <p:sp>
        <p:nvSpPr>
          <p:cNvPr id="7" name="Content Placeholder 2">
            <a:extLst>
              <a:ext uri="{FF2B5EF4-FFF2-40B4-BE49-F238E27FC236}">
                <a16:creationId xmlns:a16="http://schemas.microsoft.com/office/drawing/2014/main" id="{0A1A8967-065B-96FD-641F-6666F9B87070}"/>
              </a:ext>
            </a:extLst>
          </p:cNvPr>
          <p:cNvSpPr txBox="1">
            <a:spLocks/>
          </p:cNvSpPr>
          <p:nvPr/>
        </p:nvSpPr>
        <p:spPr>
          <a:xfrm>
            <a:off x="7274617" y="4077241"/>
            <a:ext cx="2955479" cy="3513909"/>
          </a:xfrm>
          <a:prstGeom prst="rect">
            <a:avLst/>
          </a:prstGeom>
        </p:spPr>
        <p:txBody>
          <a:bodyPr/>
          <a:lstStyle>
            <a:lvl1pPr marL="342900" indent="-342900" algn="l" defTabSz="457200" rtl="0" eaLnBrk="1" latinLnBrk="0" hangingPunct="1">
              <a:spcBef>
                <a:spcPct val="20000"/>
              </a:spcBef>
              <a:buClr>
                <a:srgbClr val="D5007C"/>
              </a:buClr>
              <a:buFont typeface="Arial"/>
              <a:buChar char="•"/>
              <a:defRPr sz="2800" kern="1200">
                <a:solidFill>
                  <a:schemeClr val="tx1">
                    <a:lumMod val="65000"/>
                    <a:lumOff val="35000"/>
                  </a:schemeClr>
                </a:solidFill>
                <a:latin typeface="Arial"/>
                <a:ea typeface="+mn-ea"/>
                <a:cs typeface="+mn-cs"/>
              </a:defRPr>
            </a:lvl1pPr>
            <a:lvl2pPr marL="742950" indent="-285750" algn="l" defTabSz="457200" rtl="0" eaLnBrk="1" latinLnBrk="0" hangingPunct="1">
              <a:spcBef>
                <a:spcPct val="20000"/>
              </a:spcBef>
              <a:buClr>
                <a:srgbClr val="D5007C"/>
              </a:buClr>
              <a:buSzPct val="100000"/>
              <a:buFont typeface="Arial" panose="020B0604020202020204" pitchFamily="34" charset="0"/>
              <a:buChar char="○"/>
              <a:defRPr sz="2400" kern="1200">
                <a:solidFill>
                  <a:schemeClr val="tx1">
                    <a:lumMod val="65000"/>
                    <a:lumOff val="35000"/>
                  </a:schemeClr>
                </a:solidFill>
                <a:latin typeface="Arial"/>
                <a:ea typeface="+mn-ea"/>
                <a:cs typeface="+mn-cs"/>
              </a:defRPr>
            </a:lvl2pPr>
            <a:lvl3pPr marL="1143000" indent="-228600" algn="l" defTabSz="457200" rtl="0" eaLnBrk="1" latinLnBrk="0" hangingPunct="1">
              <a:spcBef>
                <a:spcPct val="20000"/>
              </a:spcBef>
              <a:buClr>
                <a:srgbClr val="D5007C"/>
              </a:buClr>
              <a:buFont typeface="Wingdings" panose="05000000000000000000" pitchFamily="2" charset="2"/>
              <a:buChar char="§"/>
              <a:defRPr sz="2000" kern="1200">
                <a:solidFill>
                  <a:schemeClr val="tx1">
                    <a:lumMod val="65000"/>
                    <a:lumOff val="35000"/>
                  </a:schemeClr>
                </a:solidFill>
                <a:latin typeface="Arial"/>
                <a:ea typeface="+mn-ea"/>
                <a:cs typeface="+mn-cs"/>
              </a:defRPr>
            </a:lvl3pPr>
            <a:lvl4pPr marL="1600200" indent="-228600" algn="l" defTabSz="457200" rtl="0" eaLnBrk="1" latinLnBrk="0" hangingPunct="1">
              <a:spcBef>
                <a:spcPct val="20000"/>
              </a:spcBef>
              <a:buFont typeface="Arial"/>
              <a:buChar char="–"/>
              <a:defRPr sz="1800" kern="1200">
                <a:solidFill>
                  <a:schemeClr val="tx1">
                    <a:lumMod val="65000"/>
                    <a:lumOff val="35000"/>
                  </a:schemeClr>
                </a:solidFill>
                <a:latin typeface="Arial"/>
                <a:ea typeface="+mn-ea"/>
                <a:cs typeface="+mn-cs"/>
              </a:defRPr>
            </a:lvl4pPr>
            <a:lvl5pPr marL="2057400" indent="-228600" algn="l" defTabSz="457200" rtl="0" eaLnBrk="1" latinLnBrk="0" hangingPunct="1">
              <a:spcBef>
                <a:spcPct val="20000"/>
              </a:spcBef>
              <a:buFont typeface="Arial"/>
              <a:buChar char="»"/>
              <a:defRPr sz="1800" kern="1200">
                <a:solidFill>
                  <a:schemeClr val="tx1">
                    <a:lumMod val="65000"/>
                    <a:lumOff val="3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a:solidFill>
                  <a:schemeClr val="bg1"/>
                </a:solidFill>
              </a:rPr>
              <a:t>Benjamin</a:t>
            </a:r>
            <a:endParaRPr lang="en-US" sz="1600" b="1">
              <a:solidFill>
                <a:schemeClr val="bg1"/>
              </a:solidFill>
            </a:endParaRPr>
          </a:p>
        </p:txBody>
      </p:sp>
    </p:spTree>
    <p:extLst>
      <p:ext uri="{BB962C8B-B14F-4D97-AF65-F5344CB8AC3E}">
        <p14:creationId xmlns:p14="http://schemas.microsoft.com/office/powerpoint/2010/main" val="11631733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5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lothing, person, wall, indoor&#10;&#10;Description automatically generated">
            <a:extLst>
              <a:ext uri="{FF2B5EF4-FFF2-40B4-BE49-F238E27FC236}">
                <a16:creationId xmlns:a16="http://schemas.microsoft.com/office/drawing/2014/main" id="{EA97A1B1-9851-3330-FEB2-CD77D5A1EDD2}"/>
              </a:ext>
            </a:extLst>
          </p:cNvPr>
          <p:cNvPicPr>
            <a:picLocks noChangeAspect="1"/>
          </p:cNvPicPr>
          <p:nvPr/>
        </p:nvPicPr>
        <p:blipFill rotWithShape="1">
          <a:blip r:embed="rId3"/>
          <a:srcRect l="4796" r="8367"/>
          <a:stretch/>
        </p:blipFill>
        <p:spPr>
          <a:xfrm>
            <a:off x="3585754" y="0"/>
            <a:ext cx="5558246" cy="4800600"/>
          </a:xfrm>
          <a:prstGeom prst="rect">
            <a:avLst/>
          </a:prstGeom>
        </p:spPr>
      </p:pic>
      <p:sp>
        <p:nvSpPr>
          <p:cNvPr id="8" name="Title 1">
            <a:extLst>
              <a:ext uri="{FF2B5EF4-FFF2-40B4-BE49-F238E27FC236}">
                <a16:creationId xmlns:a16="http://schemas.microsoft.com/office/drawing/2014/main" id="{6819BA53-192C-4916-9429-EFBE0CBEC007}"/>
              </a:ext>
            </a:extLst>
          </p:cNvPr>
          <p:cNvSpPr>
            <a:spLocks noGrp="1"/>
          </p:cNvSpPr>
          <p:nvPr>
            <p:ph type="title"/>
          </p:nvPr>
        </p:nvSpPr>
        <p:spPr>
          <a:xfrm>
            <a:off x="274020" y="312692"/>
            <a:ext cx="7719850" cy="857250"/>
          </a:xfrm>
        </p:spPr>
        <p:txBody>
          <a:bodyPr/>
          <a:lstStyle/>
          <a:p>
            <a:r>
              <a:rPr lang="en-US"/>
              <a:t>Lord, we pray:</a:t>
            </a:r>
          </a:p>
        </p:txBody>
      </p:sp>
      <p:sp>
        <p:nvSpPr>
          <p:cNvPr id="10" name="Content Placeholder 2">
            <a:extLst>
              <a:ext uri="{FF2B5EF4-FFF2-40B4-BE49-F238E27FC236}">
                <a16:creationId xmlns:a16="http://schemas.microsoft.com/office/drawing/2014/main" id="{73CAF8AD-F200-4954-881F-679B5648777C}"/>
              </a:ext>
            </a:extLst>
          </p:cNvPr>
          <p:cNvSpPr>
            <a:spLocks noGrp="1"/>
          </p:cNvSpPr>
          <p:nvPr>
            <p:ph idx="1"/>
          </p:nvPr>
        </p:nvSpPr>
        <p:spPr>
          <a:xfrm>
            <a:off x="315138" y="920931"/>
            <a:ext cx="2955479" cy="3513909"/>
          </a:xfrm>
        </p:spPr>
        <p:txBody>
          <a:bodyPr/>
          <a:lstStyle/>
          <a:p>
            <a:pPr>
              <a:buFont typeface="Arial" panose="020B0604020202020204" pitchFamily="34" charset="0"/>
              <a:buChar char="•"/>
            </a:pPr>
            <a:r>
              <a:rPr lang="en-US" sz="1800"/>
              <a:t>That you would strengthen the team in </a:t>
            </a:r>
            <a:r>
              <a:rPr lang="en-US" sz="1800" err="1"/>
              <a:t>Barda</a:t>
            </a:r>
            <a:r>
              <a:rPr lang="en-US" sz="2000" err="1"/>
              <a:t>ï</a:t>
            </a:r>
            <a:r>
              <a:rPr lang="en-US" sz="1800"/>
              <a:t> through staffing changes and other challenges that face the hospital</a:t>
            </a:r>
          </a:p>
          <a:p>
            <a:pPr>
              <a:buFont typeface="Arial" panose="020B0604020202020204" pitchFamily="34" charset="0"/>
              <a:buChar char="•"/>
            </a:pPr>
            <a:r>
              <a:rPr lang="en-US" sz="1800"/>
              <a:t>That you would enable vital medication and life-saving treatment to reach those patients who need it most.</a:t>
            </a:r>
            <a:endParaRPr lang="en-US" sz="1800">
              <a:solidFill>
                <a:srgbClr val="6A3165"/>
              </a:solidFill>
            </a:endParaRPr>
          </a:p>
        </p:txBody>
      </p:sp>
      <p:grpSp>
        <p:nvGrpSpPr>
          <p:cNvPr id="11" name="Group 10">
            <a:extLst>
              <a:ext uri="{FF2B5EF4-FFF2-40B4-BE49-F238E27FC236}">
                <a16:creationId xmlns:a16="http://schemas.microsoft.com/office/drawing/2014/main" id="{4517A102-5C52-4E40-BC37-00AB1B95DE9B}"/>
              </a:ext>
            </a:extLst>
          </p:cNvPr>
          <p:cNvGrpSpPr/>
          <p:nvPr/>
        </p:nvGrpSpPr>
        <p:grpSpPr>
          <a:xfrm>
            <a:off x="0" y="0"/>
            <a:ext cx="9144000" cy="5143500"/>
            <a:chOff x="0" y="0"/>
            <a:chExt cx="9144000" cy="5143500"/>
          </a:xfrm>
        </p:grpSpPr>
        <p:pic>
          <p:nvPicPr>
            <p:cNvPr id="12" name="Picture 11">
              <a:extLst>
                <a:ext uri="{FF2B5EF4-FFF2-40B4-BE49-F238E27FC236}">
                  <a16:creationId xmlns:a16="http://schemas.microsoft.com/office/drawing/2014/main" id="{DC917630-5D5F-4AB7-8336-D084C70D4E29}"/>
                </a:ext>
              </a:extLst>
            </p:cNvPr>
            <p:cNvPicPr>
              <a:picLocks noChangeAspect="1"/>
            </p:cNvPicPr>
            <p:nvPr/>
          </p:nvPicPr>
          <p:blipFill>
            <a:blip r:embed="rId4"/>
            <a:stretch>
              <a:fillRect/>
            </a:stretch>
          </p:blipFill>
          <p:spPr>
            <a:xfrm>
              <a:off x="0" y="4295394"/>
              <a:ext cx="9144000" cy="848106"/>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C3FB00FE-DB7E-4F28-B0C4-AEC2EDB94FC1}"/>
                </a:ext>
              </a:extLst>
            </p:cNvPr>
            <p:cNvPicPr>
              <a:picLocks noChangeAspect="1"/>
            </p:cNvPicPr>
            <p:nvPr userDrawn="1"/>
          </p:nvPicPr>
          <p:blipFill>
            <a:blip r:embed="rId5"/>
            <a:stretch>
              <a:fillRect/>
            </a:stretch>
          </p:blipFill>
          <p:spPr>
            <a:xfrm>
              <a:off x="8297574" y="0"/>
              <a:ext cx="673351" cy="1200150"/>
            </a:xfrm>
            <a:prstGeom prst="rect">
              <a:avLst/>
            </a:prstGeom>
          </p:spPr>
        </p:pic>
      </p:grpSp>
    </p:spTree>
    <p:extLst>
      <p:ext uri="{BB962C8B-B14F-4D97-AF65-F5344CB8AC3E}">
        <p14:creationId xmlns:p14="http://schemas.microsoft.com/office/powerpoint/2010/main" val="10553590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and person wearing head scarves&#10;&#10;Description automatically generated with low confidence">
            <a:extLst>
              <a:ext uri="{FF2B5EF4-FFF2-40B4-BE49-F238E27FC236}">
                <a16:creationId xmlns:a16="http://schemas.microsoft.com/office/drawing/2014/main" id="{14FA58C6-89EF-4573-53F5-0308EE6C9EDC}"/>
              </a:ext>
            </a:extLst>
          </p:cNvPr>
          <p:cNvPicPr>
            <a:picLocks noGrp="1" noChangeAspect="1"/>
          </p:cNvPicPr>
          <p:nvPr>
            <p:ph type="pic" sz="quarter" idx="10"/>
          </p:nvPr>
        </p:nvPicPr>
        <p:blipFill>
          <a:blip r:embed="rId3"/>
          <a:srcRect t="12496" b="12496"/>
          <a:stretch>
            <a:fillRect/>
          </a:stretch>
        </p:blipFill>
        <p:spPr/>
      </p:pic>
      <p:sp>
        <p:nvSpPr>
          <p:cNvPr id="2" name="Rectangle 1">
            <a:extLst>
              <a:ext uri="{FF2B5EF4-FFF2-40B4-BE49-F238E27FC236}">
                <a16:creationId xmlns:a16="http://schemas.microsoft.com/office/drawing/2014/main" id="{D5B49AA5-5EF1-0F44-F9D6-C77368700B84}"/>
              </a:ext>
            </a:extLst>
          </p:cNvPr>
          <p:cNvSpPr/>
          <p:nvPr/>
        </p:nvSpPr>
        <p:spPr>
          <a:xfrm>
            <a:off x="3801293" y="2571750"/>
            <a:ext cx="5342707" cy="1902970"/>
          </a:xfrm>
          <a:prstGeom prst="rect">
            <a:avLst/>
          </a:prstGeom>
          <a:solidFill>
            <a:srgbClr val="6A316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4A937E50-35AB-4589-B597-37F9B5209D3B}"/>
              </a:ext>
            </a:extLst>
          </p:cNvPr>
          <p:cNvSpPr txBox="1"/>
          <p:nvPr/>
        </p:nvSpPr>
        <p:spPr>
          <a:xfrm>
            <a:off x="3925389" y="2646846"/>
            <a:ext cx="5094514" cy="1231106"/>
          </a:xfrm>
          <a:prstGeom prst="rect">
            <a:avLst/>
          </a:prstGeom>
          <a:noFill/>
        </p:spPr>
        <p:txBody>
          <a:bodyPr wrap="square" lIns="91440" tIns="45720" rIns="91440" bIns="45720" rtlCol="0" anchor="t">
            <a:spAutoFit/>
          </a:bodyPr>
          <a:lstStyle/>
          <a:p>
            <a:r>
              <a:rPr lang="en-GB" b="1">
                <a:solidFill>
                  <a:schemeClr val="bg1"/>
                </a:solidFill>
              </a:rPr>
              <a:t>To find out more about the Barda</a:t>
            </a:r>
            <a:r>
              <a:rPr lang="en-US" b="1">
                <a:solidFill>
                  <a:schemeClr val="bg1"/>
                </a:solidFill>
                <a:ea typeface="+mn-lt"/>
                <a:cs typeface="+mn-lt"/>
              </a:rPr>
              <a:t>ï</a:t>
            </a:r>
            <a:r>
              <a:rPr lang="en-GB" b="1">
                <a:solidFill>
                  <a:schemeClr val="bg1"/>
                </a:solidFill>
              </a:rPr>
              <a:t> Hospital appeal and donate today, head to </a:t>
            </a:r>
          </a:p>
          <a:p>
            <a:r>
              <a:rPr lang="en-GB">
                <a:solidFill>
                  <a:schemeClr val="bg1"/>
                </a:solidFill>
              </a:rPr>
              <a:t>www.bmsworldmission.org/bardai-hospital</a:t>
            </a:r>
            <a:endParaRPr lang="en-GB">
              <a:solidFill>
                <a:schemeClr val="bg1"/>
              </a:solidFill>
              <a:cs typeface="Arial"/>
            </a:endParaRPr>
          </a:p>
          <a:p>
            <a:endParaRPr lang="en-GB" b="1">
              <a:solidFill>
                <a:schemeClr val="bg1"/>
              </a:solidFill>
            </a:endParaRPr>
          </a:p>
        </p:txBody>
      </p:sp>
      <p:grpSp>
        <p:nvGrpSpPr>
          <p:cNvPr id="11" name="Group 10">
            <a:extLst>
              <a:ext uri="{FF2B5EF4-FFF2-40B4-BE49-F238E27FC236}">
                <a16:creationId xmlns:a16="http://schemas.microsoft.com/office/drawing/2014/main" id="{DAD7E6DF-0B9A-4BFC-9CF6-206C2030DC6D}"/>
              </a:ext>
            </a:extLst>
          </p:cNvPr>
          <p:cNvGrpSpPr/>
          <p:nvPr/>
        </p:nvGrpSpPr>
        <p:grpSpPr>
          <a:xfrm>
            <a:off x="0" y="0"/>
            <a:ext cx="9144000" cy="5143500"/>
            <a:chOff x="0" y="0"/>
            <a:chExt cx="9144000" cy="5143500"/>
          </a:xfrm>
        </p:grpSpPr>
        <p:pic>
          <p:nvPicPr>
            <p:cNvPr id="12" name="Picture 11">
              <a:extLst>
                <a:ext uri="{FF2B5EF4-FFF2-40B4-BE49-F238E27FC236}">
                  <a16:creationId xmlns:a16="http://schemas.microsoft.com/office/drawing/2014/main" id="{DD02CF56-3ABC-4873-93A2-1A68030B6DD2}"/>
                </a:ext>
              </a:extLst>
            </p:cNvPr>
            <p:cNvPicPr>
              <a:picLocks noChangeAspect="1"/>
            </p:cNvPicPr>
            <p:nvPr/>
          </p:nvPicPr>
          <p:blipFill>
            <a:blip r:embed="rId4"/>
            <a:stretch>
              <a:fillRect/>
            </a:stretch>
          </p:blipFill>
          <p:spPr>
            <a:xfrm>
              <a:off x="0" y="4295394"/>
              <a:ext cx="9144000" cy="848106"/>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55FE7E0D-0C23-4F39-9774-ED437680115A}"/>
                </a:ext>
              </a:extLst>
            </p:cNvPr>
            <p:cNvPicPr>
              <a:picLocks noChangeAspect="1"/>
            </p:cNvPicPr>
            <p:nvPr userDrawn="1"/>
          </p:nvPicPr>
          <p:blipFill>
            <a:blip r:embed="rId5"/>
            <a:stretch>
              <a:fillRect/>
            </a:stretch>
          </p:blipFill>
          <p:spPr>
            <a:xfrm>
              <a:off x="8297574" y="0"/>
              <a:ext cx="673351" cy="1200150"/>
            </a:xfrm>
            <a:prstGeom prst="rect">
              <a:avLst/>
            </a:prstGeom>
          </p:spPr>
        </p:pic>
      </p:grpSp>
      <p:sp>
        <p:nvSpPr>
          <p:cNvPr id="3" name="TextBox 2">
            <a:extLst>
              <a:ext uri="{FF2B5EF4-FFF2-40B4-BE49-F238E27FC236}">
                <a16:creationId xmlns:a16="http://schemas.microsoft.com/office/drawing/2014/main" id="{A2F9F5AA-A6E5-FE78-C7BB-C3977589ADC8}"/>
              </a:ext>
            </a:extLst>
          </p:cNvPr>
          <p:cNvSpPr txBox="1"/>
          <p:nvPr/>
        </p:nvSpPr>
        <p:spPr>
          <a:xfrm>
            <a:off x="341813" y="347204"/>
            <a:ext cx="5094514" cy="738664"/>
          </a:xfrm>
          <a:prstGeom prst="rect">
            <a:avLst/>
          </a:prstGeom>
          <a:noFill/>
        </p:spPr>
        <p:txBody>
          <a:bodyPr wrap="square" rtlCol="0">
            <a:spAutoFit/>
          </a:bodyPr>
          <a:lstStyle/>
          <a:p>
            <a:r>
              <a:rPr lang="en-GB" sz="2400" b="1">
                <a:solidFill>
                  <a:schemeClr val="bg1"/>
                </a:solidFill>
              </a:rPr>
              <a:t>Thank you for your prayers!</a:t>
            </a:r>
          </a:p>
          <a:p>
            <a:endParaRPr lang="en-GB" b="1">
              <a:solidFill>
                <a:schemeClr val="bg1"/>
              </a:solidFill>
            </a:endParaRPr>
          </a:p>
        </p:txBody>
      </p:sp>
      <p:sp>
        <p:nvSpPr>
          <p:cNvPr id="9" name="TextBox 8">
            <a:extLst>
              <a:ext uri="{FF2B5EF4-FFF2-40B4-BE49-F238E27FC236}">
                <a16:creationId xmlns:a16="http://schemas.microsoft.com/office/drawing/2014/main" id="{4EE4F876-FCEC-94FA-1BC9-44F0976B56EE}"/>
              </a:ext>
            </a:extLst>
          </p:cNvPr>
          <p:cNvSpPr txBox="1"/>
          <p:nvPr/>
        </p:nvSpPr>
        <p:spPr>
          <a:xfrm>
            <a:off x="3938456" y="3590027"/>
            <a:ext cx="5094514" cy="923330"/>
          </a:xfrm>
          <a:prstGeom prst="rect">
            <a:avLst/>
          </a:prstGeom>
          <a:noFill/>
        </p:spPr>
        <p:txBody>
          <a:bodyPr wrap="square" rtlCol="0">
            <a:spAutoFit/>
          </a:bodyPr>
          <a:lstStyle/>
          <a:p>
            <a:r>
              <a:rPr lang="en-GB" b="1">
                <a:solidFill>
                  <a:schemeClr val="bg1"/>
                </a:solidFill>
              </a:rPr>
              <a:t>or scan the</a:t>
            </a:r>
            <a:br>
              <a:rPr lang="en-GB" b="1">
                <a:solidFill>
                  <a:schemeClr val="bg1"/>
                </a:solidFill>
              </a:rPr>
            </a:br>
            <a:r>
              <a:rPr lang="en-GB" b="1">
                <a:solidFill>
                  <a:schemeClr val="bg1"/>
                </a:solidFill>
              </a:rPr>
              <a:t>QR code:</a:t>
            </a:r>
          </a:p>
          <a:p>
            <a:endParaRPr lang="en-GB" b="1">
              <a:solidFill>
                <a:schemeClr val="bg1"/>
              </a:solidFill>
            </a:endParaRPr>
          </a:p>
        </p:txBody>
      </p:sp>
      <p:pic>
        <p:nvPicPr>
          <p:cNvPr id="19" name="Picture 18" descr="A qr code on a white background&#10;&#10;Description automatically generated">
            <a:extLst>
              <a:ext uri="{FF2B5EF4-FFF2-40B4-BE49-F238E27FC236}">
                <a16:creationId xmlns:a16="http://schemas.microsoft.com/office/drawing/2014/main" id="{37FD8D23-89EB-B196-694C-680D0ECCBD00}"/>
              </a:ext>
            </a:extLst>
          </p:cNvPr>
          <p:cNvPicPr>
            <a:picLocks noChangeAspect="1"/>
          </p:cNvPicPr>
          <p:nvPr/>
        </p:nvPicPr>
        <p:blipFill>
          <a:blip r:embed="rId6"/>
          <a:stretch>
            <a:fillRect/>
          </a:stretch>
        </p:blipFill>
        <p:spPr>
          <a:xfrm>
            <a:off x="5377545" y="3583495"/>
            <a:ext cx="788124" cy="788124"/>
          </a:xfrm>
          <a:prstGeom prst="rect">
            <a:avLst/>
          </a:prstGeom>
        </p:spPr>
      </p:pic>
    </p:spTree>
    <p:extLst>
      <p:ext uri="{BB962C8B-B14F-4D97-AF65-F5344CB8AC3E}">
        <p14:creationId xmlns:p14="http://schemas.microsoft.com/office/powerpoint/2010/main" val="42243898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Conten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MS widescreen PowerPoint template 2022" id="{558D909E-80F5-4EA9-8418-92A7E6689C72}" vid="{D5553DB7-208A-43F7-A379-B983129128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DB725B14A0634986408BE87C8651A8" ma:contentTypeVersion="19" ma:contentTypeDescription="Create a new document." ma:contentTypeScope="" ma:versionID="3b06f354aa8c274f5bb85155b30a3c7c">
  <xsd:schema xmlns:xsd="http://www.w3.org/2001/XMLSchema" xmlns:xs="http://www.w3.org/2001/XMLSchema" xmlns:p="http://schemas.microsoft.com/office/2006/metadata/properties" xmlns:ns2="0bf8e561-faf8-47d1-9a4f-b313cdc94a3c" xmlns:ns3="0b7ae917-33e5-4d7d-9ba2-273177014d95" targetNamespace="http://schemas.microsoft.com/office/2006/metadata/properties" ma:root="true" ma:fieldsID="abf8f8c674c55c0cb39b2b5104935376" ns2:_="" ns3:_="">
    <xsd:import namespace="0bf8e561-faf8-47d1-9a4f-b313cdc94a3c"/>
    <xsd:import namespace="0b7ae917-33e5-4d7d-9ba2-273177014d95"/>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DateTaken" minOccurs="0"/>
                <xsd:element ref="ns3:MediaServiceLocation" minOccurs="0"/>
                <xsd:element ref="ns2:SharedWithUsers" minOccurs="0"/>
                <xsd:element ref="ns2:SharedWithDetail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f8e561-faf8-47d1-9a4f-b313cdc94a3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dd868f3b-47b8-424a-b4f4-0a072a9e1928}" ma:internalName="TaxCatchAll" ma:showField="CatchAllData" ma:web="0bf8e561-faf8-47d1-9a4f-b313cdc94a3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7ae917-33e5-4d7d-9ba2-273177014d95"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57f31164-ab27-43e1-b3a7-22e5b811c354"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bf8e561-faf8-47d1-9a4f-b313cdc94a3c" xsi:nil="true"/>
    <lcf76f155ced4ddcb4097134ff3c332f xmlns="0b7ae917-33e5-4d7d-9ba2-273177014d95">
      <Terms xmlns="http://schemas.microsoft.com/office/infopath/2007/PartnerControls"/>
    </lcf76f155ced4ddcb4097134ff3c332f>
    <SharedWithUsers xmlns="0bf8e561-faf8-47d1-9a4f-b313cdc94a3c">
      <UserInfo>
        <DisplayName>Becky Hembery</DisplayName>
        <AccountId>87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C9A969F-5A3C-4679-9D2A-FC9C8161B7E2}">
  <ds:schemaRefs>
    <ds:schemaRef ds:uri="0b7ae917-33e5-4d7d-9ba2-273177014d95"/>
    <ds:schemaRef ds:uri="0bf8e561-faf8-47d1-9a4f-b313cdc94a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2CF791C-5378-49DB-BF4A-C4EA91D27C1D}">
  <ds:schemaRefs>
    <ds:schemaRef ds:uri="0b7ae917-33e5-4d7d-9ba2-273177014d95"/>
    <ds:schemaRef ds:uri="0bf8e561-faf8-47d1-9a4f-b313cdc94a3c"/>
    <ds:schemaRef ds:uri="6c606597-504d-42c1-b86b-0339c469402f"/>
    <ds:schemaRef ds:uri="72dcc95d-441e-48ea-b596-90e670778a9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1752ADE-B181-4ECD-A93E-7F41E1C5E83C}">
  <ds:schemaRefs>
    <ds:schemaRef ds:uri="http://schemas.microsoft.com/sharepoint/v3/contenttype/forms"/>
  </ds:schemaRefs>
</ds:datastoreItem>
</file>

<file path=customXml/itemProps4.xml><?xml version="1.0" encoding="utf-8"?>
<ds:datastoreItem xmlns:ds="http://schemas.openxmlformats.org/officeDocument/2006/customXml" ds:itemID="{CF3D1A22-B378-4A76-B723-11859499E41E}">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BMS widescreen PowerPoint template 2022</Template>
  <TotalTime>0</TotalTime>
  <Application>Microsoft Office PowerPoint</Application>
  <PresentationFormat>On-screen Show (16:9)</PresentationFormat>
  <Slides>7</Slides>
  <Notes>6</Notes>
  <HiddenSlides>0</HiddenSlide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Content slides</vt:lpstr>
      <vt:lpstr>BARDAï HOSPITAL APPEAL Prayer PowerPoint</vt:lpstr>
      <vt:lpstr>Let us pray</vt:lpstr>
      <vt:lpstr>Lord, we thank you:</vt:lpstr>
      <vt:lpstr>We ask you, Heavenly Father, to intervene in the lives of vulnerable patients.  We pray the hospital would have the means to treat them, so they don’t have to risk undertaking dangerous, lengthy and expensive journeys to find medical care. </vt:lpstr>
      <vt:lpstr>PowerPoint Presentation</vt:lpstr>
      <vt:lpstr>Lord, we pray: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Watson</dc:creator>
  <cp:revision>1</cp:revision>
  <dcterms:created xsi:type="dcterms:W3CDTF">2023-06-20T14:03:35Z</dcterms:created>
  <dcterms:modified xsi:type="dcterms:W3CDTF">2023-06-29T15:39:26Z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0x010100EF11BADFFB316B4A94EFCEB6CD69366D</vt:lpwstr>
  </property>
  <property fmtid="{D5CDD505-2E9C-101B-9397-08002B2CF9AE}" pid="3" name="_dlc_DocIdItemGuid">
    <vt:lpwstr>db91fc0c-6f42-4a74-b7c9-dac79cb9af20</vt:lpwstr>
  </property>
  <property fmtid="{D5CDD505-2E9C-101B-9397-08002B2CF9AE}" pid="4" name="MediaServiceImageTags">
    <vt:lpwstr/>
  </property>
</Properties>
</file>