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6"/>
  </p:notesMasterIdLst>
  <p:sldIdLst>
    <p:sldId id="256" r:id="rId6"/>
    <p:sldId id="266" r:id="rId7"/>
    <p:sldId id="262" r:id="rId8"/>
    <p:sldId id="259" r:id="rId9"/>
    <p:sldId id="267" r:id="rId10"/>
    <p:sldId id="268" r:id="rId11"/>
    <p:sldId id="263" r:id="rId12"/>
    <p:sldId id="269" r:id="rId13"/>
    <p:sldId id="270" r:id="rId14"/>
    <p:sldId id="27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7C"/>
    <a:srgbClr val="6A31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FF4A4-2921-41E1-8A8F-350C5BA76FC9}" v="18" dt="2022-11-07T16:29:49.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86" autoAdjust="0"/>
  </p:normalViewPr>
  <p:slideViewPr>
    <p:cSldViewPr snapToGrid="0">
      <p:cViewPr>
        <p:scale>
          <a:sx n="180" d="100"/>
          <a:sy n="180" d="100"/>
        </p:scale>
        <p:origin x="125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Mutton" userId="7f8539db-88c8-428a-a1a5-48264cbee6d8" providerId="ADAL" clId="{017FF4A4-2921-41E1-8A8F-350C5BA76FC9}"/>
    <pc:docChg chg="undo custSel modSld">
      <pc:chgData name="Joshua Mutton" userId="7f8539db-88c8-428a-a1a5-48264cbee6d8" providerId="ADAL" clId="{017FF4A4-2921-41E1-8A8F-350C5BA76FC9}" dt="2022-11-07T16:29:51.836" v="31" actId="167"/>
      <pc:docMkLst>
        <pc:docMk/>
      </pc:docMkLst>
      <pc:sldChg chg="addSp delSp modSp mod">
        <pc:chgData name="Joshua Mutton" userId="7f8539db-88c8-428a-a1a5-48264cbee6d8" providerId="ADAL" clId="{017FF4A4-2921-41E1-8A8F-350C5BA76FC9}" dt="2022-11-07T16:28:35.728" v="6" actId="167"/>
        <pc:sldMkLst>
          <pc:docMk/>
          <pc:sldMk cId="4012352499" sldId="262"/>
        </pc:sldMkLst>
        <pc:picChg chg="del">
          <ac:chgData name="Joshua Mutton" userId="7f8539db-88c8-428a-a1a5-48264cbee6d8" providerId="ADAL" clId="{017FF4A4-2921-41E1-8A8F-350C5BA76FC9}" dt="2022-11-07T16:27:58.132" v="1" actId="478"/>
          <ac:picMkLst>
            <pc:docMk/>
            <pc:sldMk cId="4012352499" sldId="262"/>
            <ac:picMk id="3" creationId="{99DE9762-2336-7B63-F3E5-5C0D629F72DB}"/>
          </ac:picMkLst>
        </pc:picChg>
        <pc:picChg chg="add mod ord">
          <ac:chgData name="Joshua Mutton" userId="7f8539db-88c8-428a-a1a5-48264cbee6d8" providerId="ADAL" clId="{017FF4A4-2921-41E1-8A8F-350C5BA76FC9}" dt="2022-11-07T16:28:35.728" v="6" actId="167"/>
          <ac:picMkLst>
            <pc:docMk/>
            <pc:sldMk cId="4012352499" sldId="262"/>
            <ac:picMk id="5" creationId="{AE1B0D45-BC92-B6CE-3CF7-0843C8704316}"/>
          </ac:picMkLst>
        </pc:picChg>
      </pc:sldChg>
      <pc:sldChg chg="addSp delSp modSp mod">
        <pc:chgData name="Joshua Mutton" userId="7f8539db-88c8-428a-a1a5-48264cbee6d8" providerId="ADAL" clId="{017FF4A4-2921-41E1-8A8F-350C5BA76FC9}" dt="2022-11-07T16:29:13.625" v="16" actId="167"/>
        <pc:sldMkLst>
          <pc:docMk/>
          <pc:sldMk cId="4224389893" sldId="263"/>
        </pc:sldMkLst>
        <pc:picChg chg="del">
          <ac:chgData name="Joshua Mutton" userId="7f8539db-88c8-428a-a1a5-48264cbee6d8" providerId="ADAL" clId="{017FF4A4-2921-41E1-8A8F-350C5BA76FC9}" dt="2022-11-07T16:28:56.648" v="12" actId="478"/>
          <ac:picMkLst>
            <pc:docMk/>
            <pc:sldMk cId="4224389893" sldId="263"/>
            <ac:picMk id="3" creationId="{8D432167-A660-50B4-BBCF-6783E7E15199}"/>
          </ac:picMkLst>
        </pc:picChg>
        <pc:picChg chg="add mod ord">
          <ac:chgData name="Joshua Mutton" userId="7f8539db-88c8-428a-a1a5-48264cbee6d8" providerId="ADAL" clId="{017FF4A4-2921-41E1-8A8F-350C5BA76FC9}" dt="2022-11-07T16:29:13.625" v="16" actId="167"/>
          <ac:picMkLst>
            <pc:docMk/>
            <pc:sldMk cId="4224389893" sldId="263"/>
            <ac:picMk id="8" creationId="{F77B2D75-E022-9357-D6D1-541CB4E93DFB}"/>
          </ac:picMkLst>
        </pc:picChg>
      </pc:sldChg>
      <pc:sldChg chg="addSp delSp modSp mod">
        <pc:chgData name="Joshua Mutton" userId="7f8539db-88c8-428a-a1a5-48264cbee6d8" providerId="ADAL" clId="{017FF4A4-2921-41E1-8A8F-350C5BA76FC9}" dt="2022-11-07T16:28:51.799" v="11" actId="167"/>
        <pc:sldMkLst>
          <pc:docMk/>
          <pc:sldMk cId="2067865207" sldId="268"/>
        </pc:sldMkLst>
        <pc:picChg chg="del">
          <ac:chgData name="Joshua Mutton" userId="7f8539db-88c8-428a-a1a5-48264cbee6d8" providerId="ADAL" clId="{017FF4A4-2921-41E1-8A8F-350C5BA76FC9}" dt="2022-11-07T16:28:41.137" v="7" actId="478"/>
          <ac:picMkLst>
            <pc:docMk/>
            <pc:sldMk cId="2067865207" sldId="268"/>
            <ac:picMk id="7" creationId="{2E91C847-E171-BD4A-6DD4-3FEDA873ED13}"/>
          </ac:picMkLst>
        </pc:picChg>
        <pc:picChg chg="add mod ord">
          <ac:chgData name="Joshua Mutton" userId="7f8539db-88c8-428a-a1a5-48264cbee6d8" providerId="ADAL" clId="{017FF4A4-2921-41E1-8A8F-350C5BA76FC9}" dt="2022-11-07T16:28:51.799" v="11" actId="167"/>
          <ac:picMkLst>
            <pc:docMk/>
            <pc:sldMk cId="2067865207" sldId="268"/>
            <ac:picMk id="9" creationId="{537B1684-C274-BAF2-4992-BC28DBE253AF}"/>
          </ac:picMkLst>
        </pc:picChg>
      </pc:sldChg>
      <pc:sldChg chg="addSp delSp modSp mod">
        <pc:chgData name="Joshua Mutton" userId="7f8539db-88c8-428a-a1a5-48264cbee6d8" providerId="ADAL" clId="{017FF4A4-2921-41E1-8A8F-350C5BA76FC9}" dt="2022-11-07T16:29:25.980" v="21" actId="167"/>
        <pc:sldMkLst>
          <pc:docMk/>
          <pc:sldMk cId="2304463437" sldId="269"/>
        </pc:sldMkLst>
        <pc:picChg chg="del">
          <ac:chgData name="Joshua Mutton" userId="7f8539db-88c8-428a-a1a5-48264cbee6d8" providerId="ADAL" clId="{017FF4A4-2921-41E1-8A8F-350C5BA76FC9}" dt="2022-11-07T16:29:18.283" v="17" actId="478"/>
          <ac:picMkLst>
            <pc:docMk/>
            <pc:sldMk cId="2304463437" sldId="269"/>
            <ac:picMk id="6" creationId="{5C5A7E36-5369-ECB7-E831-7163CC469D49}"/>
          </ac:picMkLst>
        </pc:picChg>
        <pc:picChg chg="add mod ord">
          <ac:chgData name="Joshua Mutton" userId="7f8539db-88c8-428a-a1a5-48264cbee6d8" providerId="ADAL" clId="{017FF4A4-2921-41E1-8A8F-350C5BA76FC9}" dt="2022-11-07T16:29:25.980" v="21" actId="167"/>
          <ac:picMkLst>
            <pc:docMk/>
            <pc:sldMk cId="2304463437" sldId="269"/>
            <ac:picMk id="8" creationId="{A66C1C62-2DF6-E02C-163C-3E97E718C40A}"/>
          </ac:picMkLst>
        </pc:picChg>
      </pc:sldChg>
      <pc:sldChg chg="addSp delSp modSp mod">
        <pc:chgData name="Joshua Mutton" userId="7f8539db-88c8-428a-a1a5-48264cbee6d8" providerId="ADAL" clId="{017FF4A4-2921-41E1-8A8F-350C5BA76FC9}" dt="2022-11-07T16:29:37.733" v="26" actId="167"/>
        <pc:sldMkLst>
          <pc:docMk/>
          <pc:sldMk cId="1170115805" sldId="270"/>
        </pc:sldMkLst>
        <pc:picChg chg="del">
          <ac:chgData name="Joshua Mutton" userId="7f8539db-88c8-428a-a1a5-48264cbee6d8" providerId="ADAL" clId="{017FF4A4-2921-41E1-8A8F-350C5BA76FC9}" dt="2022-11-07T16:29:29.247" v="22" actId="478"/>
          <ac:picMkLst>
            <pc:docMk/>
            <pc:sldMk cId="1170115805" sldId="270"/>
            <ac:picMk id="3" creationId="{BDD18A36-1AC7-4508-0CE7-31691D253E36}"/>
          </ac:picMkLst>
        </pc:picChg>
        <pc:picChg chg="add mod ord">
          <ac:chgData name="Joshua Mutton" userId="7f8539db-88c8-428a-a1a5-48264cbee6d8" providerId="ADAL" clId="{017FF4A4-2921-41E1-8A8F-350C5BA76FC9}" dt="2022-11-07T16:29:37.733" v="26" actId="167"/>
          <ac:picMkLst>
            <pc:docMk/>
            <pc:sldMk cId="1170115805" sldId="270"/>
            <ac:picMk id="5" creationId="{F26078A2-642A-BAD9-05BC-5D5F19E0D459}"/>
          </ac:picMkLst>
        </pc:picChg>
      </pc:sldChg>
      <pc:sldChg chg="addSp delSp modSp mod">
        <pc:chgData name="Joshua Mutton" userId="7f8539db-88c8-428a-a1a5-48264cbee6d8" providerId="ADAL" clId="{017FF4A4-2921-41E1-8A8F-350C5BA76FC9}" dt="2022-11-07T16:29:51.836" v="31" actId="167"/>
        <pc:sldMkLst>
          <pc:docMk/>
          <pc:sldMk cId="2889045747" sldId="271"/>
        </pc:sldMkLst>
        <pc:spChg chg="mod">
          <ac:chgData name="Joshua Mutton" userId="7f8539db-88c8-428a-a1a5-48264cbee6d8" providerId="ADAL" clId="{017FF4A4-2921-41E1-8A8F-350C5BA76FC9}" dt="2022-11-07T16:18:32.824" v="0" actId="20577"/>
          <ac:spMkLst>
            <pc:docMk/>
            <pc:sldMk cId="2889045747" sldId="271"/>
            <ac:spMk id="8" creationId="{731101E0-C5EB-02FF-1268-4034B8CE0D47}"/>
          </ac:spMkLst>
        </pc:spChg>
        <pc:spChg chg="add del mod">
          <ac:chgData name="Joshua Mutton" userId="7f8539db-88c8-428a-a1a5-48264cbee6d8" providerId="ADAL" clId="{017FF4A4-2921-41E1-8A8F-350C5BA76FC9}" dt="2022-11-07T16:29:49.668" v="28" actId="931"/>
          <ac:spMkLst>
            <pc:docMk/>
            <pc:sldMk cId="2889045747" sldId="271"/>
            <ac:spMk id="10" creationId="{CF79804B-AB1D-89FF-0881-1DFC872FB1BA}"/>
          </ac:spMkLst>
        </pc:spChg>
        <pc:picChg chg="del">
          <ac:chgData name="Joshua Mutton" userId="7f8539db-88c8-428a-a1a5-48264cbee6d8" providerId="ADAL" clId="{017FF4A4-2921-41E1-8A8F-350C5BA76FC9}" dt="2022-11-07T16:29:40.317" v="27" actId="478"/>
          <ac:picMkLst>
            <pc:docMk/>
            <pc:sldMk cId="2889045747" sldId="271"/>
            <ac:picMk id="4" creationId="{5B6357A3-41F9-B966-0207-3D789184E023}"/>
          </ac:picMkLst>
        </pc:picChg>
        <pc:picChg chg="add mod ord">
          <ac:chgData name="Joshua Mutton" userId="7f8539db-88c8-428a-a1a5-48264cbee6d8" providerId="ADAL" clId="{017FF4A4-2921-41E1-8A8F-350C5BA76FC9}" dt="2022-11-07T16:29:51.836" v="31" actId="167"/>
          <ac:picMkLst>
            <pc:docMk/>
            <pc:sldMk cId="2889045747" sldId="271"/>
            <ac:picMk id="12" creationId="{0A70265A-34F5-3962-CC9B-C114601F3AE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8D0DB-0898-43E7-9DCA-BF8F302B5BBF}" type="datetimeFigureOut">
              <a:rPr lang="en-GB" smtClean="0"/>
              <a:t>07/11/2022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11DE3-A205-4D7A-AB03-B764E6A680CD}" type="slidenum">
              <a:rPr lang="en-GB" smtClean="0"/>
              <a:t>‹#›</a:t>
            </a:fld>
            <a:endParaRPr lang="en-GB"/>
          </a:p>
        </p:txBody>
      </p:sp>
    </p:spTree>
    <p:extLst>
      <p:ext uri="{BB962C8B-B14F-4D97-AF65-F5344CB8AC3E}">
        <p14:creationId xmlns:p14="http://schemas.microsoft.com/office/powerpoint/2010/main" val="415398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b="1" dirty="0">
              <a:solidFill>
                <a:srgbClr val="6A3165"/>
              </a:solidFill>
            </a:endParaRPr>
          </a:p>
        </p:txBody>
      </p:sp>
      <p:sp>
        <p:nvSpPr>
          <p:cNvPr id="4" name="Slide Number Placeholder 3"/>
          <p:cNvSpPr>
            <a:spLocks noGrp="1"/>
          </p:cNvSpPr>
          <p:nvPr>
            <p:ph type="sldNum" sz="quarter" idx="5"/>
          </p:nvPr>
        </p:nvSpPr>
        <p:spPr/>
        <p:txBody>
          <a:bodyPr/>
          <a:lstStyle/>
          <a:p>
            <a:fld id="{DE111DE3-A205-4D7A-AB03-B764E6A680CD}" type="slidenum">
              <a:rPr lang="en-GB" smtClean="0"/>
              <a:t>3</a:t>
            </a:fld>
            <a:endParaRPr lang="en-GB"/>
          </a:p>
        </p:txBody>
      </p:sp>
    </p:spTree>
    <p:extLst>
      <p:ext uri="{BB962C8B-B14F-4D97-AF65-F5344CB8AC3E}">
        <p14:creationId xmlns:p14="http://schemas.microsoft.com/office/powerpoint/2010/main" val="374936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111DE3-A205-4D7A-AB03-B764E6A680CD}" type="slidenum">
              <a:rPr lang="en-GB" smtClean="0"/>
              <a:t>4</a:t>
            </a:fld>
            <a:endParaRPr lang="en-GB"/>
          </a:p>
        </p:txBody>
      </p:sp>
    </p:spTree>
    <p:extLst>
      <p:ext uri="{BB962C8B-B14F-4D97-AF65-F5344CB8AC3E}">
        <p14:creationId xmlns:p14="http://schemas.microsoft.com/office/powerpoint/2010/main" val="5928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111DE3-A205-4D7A-AB03-B764E6A680CD}" type="slidenum">
              <a:rPr lang="en-GB" smtClean="0"/>
              <a:t>5</a:t>
            </a:fld>
            <a:endParaRPr lang="en-GB"/>
          </a:p>
        </p:txBody>
      </p:sp>
    </p:spTree>
    <p:extLst>
      <p:ext uri="{BB962C8B-B14F-4D97-AF65-F5344CB8AC3E}">
        <p14:creationId xmlns:p14="http://schemas.microsoft.com/office/powerpoint/2010/main" val="154554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111DE3-A205-4D7A-AB03-B764E6A680CD}" type="slidenum">
              <a:rPr lang="en-GB" smtClean="0"/>
              <a:t>6</a:t>
            </a:fld>
            <a:endParaRPr lang="en-GB"/>
          </a:p>
        </p:txBody>
      </p:sp>
    </p:spTree>
    <p:extLst>
      <p:ext uri="{BB962C8B-B14F-4D97-AF65-F5344CB8AC3E}">
        <p14:creationId xmlns:p14="http://schemas.microsoft.com/office/powerpoint/2010/main" val="190169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111DE3-A205-4D7A-AB03-B764E6A680CD}" type="slidenum">
              <a:rPr lang="en-GB" smtClean="0"/>
              <a:t>7</a:t>
            </a:fld>
            <a:endParaRPr lang="en-GB"/>
          </a:p>
        </p:txBody>
      </p:sp>
    </p:spTree>
    <p:extLst>
      <p:ext uri="{BB962C8B-B14F-4D97-AF65-F5344CB8AC3E}">
        <p14:creationId xmlns:p14="http://schemas.microsoft.com/office/powerpoint/2010/main" val="3219898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111DE3-A205-4D7A-AB03-B764E6A680CD}" type="slidenum">
              <a:rPr lang="en-GB" smtClean="0"/>
              <a:t>8</a:t>
            </a:fld>
            <a:endParaRPr lang="en-GB"/>
          </a:p>
        </p:txBody>
      </p:sp>
    </p:spTree>
    <p:extLst>
      <p:ext uri="{BB962C8B-B14F-4D97-AF65-F5344CB8AC3E}">
        <p14:creationId xmlns:p14="http://schemas.microsoft.com/office/powerpoint/2010/main" val="218473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111DE3-A205-4D7A-AB03-B764E6A680CD}" type="slidenum">
              <a:rPr lang="en-GB" smtClean="0"/>
              <a:t>9</a:t>
            </a:fld>
            <a:endParaRPr lang="en-GB"/>
          </a:p>
        </p:txBody>
      </p:sp>
    </p:spTree>
    <p:extLst>
      <p:ext uri="{BB962C8B-B14F-4D97-AF65-F5344CB8AC3E}">
        <p14:creationId xmlns:p14="http://schemas.microsoft.com/office/powerpoint/2010/main" val="2680687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C4E8E-27AF-4690-96ED-EA948C44A8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3" name="Picture 2" descr="A picture containing text, clipart, vector graphics&#10;&#10;Description automatically generated">
            <a:extLst>
              <a:ext uri="{FF2B5EF4-FFF2-40B4-BE49-F238E27FC236}">
                <a16:creationId xmlns:a16="http://schemas.microsoft.com/office/drawing/2014/main" id="{925707B1-D285-40B6-A558-B1B0224DD51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918004" y="1528891"/>
            <a:ext cx="1307992" cy="2085717"/>
          </a:xfrm>
          <a:prstGeom prst="rect">
            <a:avLst/>
          </a:prstGeom>
        </p:spPr>
      </p:pic>
    </p:spTree>
    <p:extLst>
      <p:ext uri="{BB962C8B-B14F-4D97-AF65-F5344CB8AC3E}">
        <p14:creationId xmlns:p14="http://schemas.microsoft.com/office/powerpoint/2010/main" val="16362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619182"/>
            <a:ext cx="8415006" cy="764790"/>
          </a:xfrm>
          <a:prstGeom prst="rect">
            <a:avLst/>
          </a:prstGeom>
        </p:spPr>
        <p:txBody>
          <a:bodyPr/>
          <a:lstStyle>
            <a:lvl1pPr>
              <a:defRPr sz="4000" b="1">
                <a:solidFill>
                  <a:srgbClr val="D5007C"/>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57200" y="2333043"/>
            <a:ext cx="8415006" cy="573443"/>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grpSp>
        <p:nvGrpSpPr>
          <p:cNvPr id="4" name="Group 3">
            <a:extLst>
              <a:ext uri="{FF2B5EF4-FFF2-40B4-BE49-F238E27FC236}">
                <a16:creationId xmlns:a16="http://schemas.microsoft.com/office/drawing/2014/main" id="{03D51A6F-ABEA-4D4F-A9E0-B01308486DDF}"/>
              </a:ext>
            </a:extLst>
          </p:cNvPr>
          <p:cNvGrpSpPr/>
          <p:nvPr userDrawn="1"/>
        </p:nvGrpSpPr>
        <p:grpSpPr>
          <a:xfrm>
            <a:off x="0" y="0"/>
            <a:ext cx="9144000" cy="5143500"/>
            <a:chOff x="0" y="0"/>
            <a:chExt cx="9144000" cy="5143500"/>
          </a:xfrm>
        </p:grpSpPr>
        <p:pic>
          <p:nvPicPr>
            <p:cNvPr id="6" name="Picture 5">
              <a:extLst>
                <a:ext uri="{FF2B5EF4-FFF2-40B4-BE49-F238E27FC236}">
                  <a16:creationId xmlns:a16="http://schemas.microsoft.com/office/drawing/2014/main" id="{7EEACDF2-56C6-47D0-9970-65F36362DFA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8DBA7BF9-25AE-43D5-959F-FBB08194649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371860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719850" cy="857250"/>
          </a:xfrm>
          <a:prstGeom prst="rect">
            <a:avLst/>
          </a:prstGeom>
        </p:spPr>
        <p:txBody>
          <a:bodyPr/>
          <a:lstStyle>
            <a:lvl1pPr>
              <a:defRPr b="1">
                <a:solidFill>
                  <a:srgbClr val="D5007C"/>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1200151"/>
            <a:ext cx="8415007" cy="339447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4729051"/>
            <a:ext cx="2133600" cy="209492"/>
          </a:xfrm>
          <a:prstGeom prst="rect">
            <a:avLst/>
          </a:prstGeom>
        </p:spPr>
        <p:txBody>
          <a:bodyPr/>
          <a:lstStyle>
            <a:lvl1pPr>
              <a:defRPr>
                <a:solidFill>
                  <a:schemeClr val="bg1"/>
                </a:solidFill>
              </a:defRPr>
            </a:lvl1pPr>
          </a:lstStyle>
          <a:p>
            <a:fld id="{5D04F27C-B5AE-5C46-8865-125C4EA7EC9E}" type="datetimeFigureOut">
              <a:rPr lang="en-US" smtClean="0"/>
              <a:pPr/>
              <a:t>11/7/2022</a:t>
            </a:fld>
            <a:endParaRPr lang="en-US"/>
          </a:p>
        </p:txBody>
      </p:sp>
      <p:sp>
        <p:nvSpPr>
          <p:cNvPr id="5" name="Footer Placeholder 4"/>
          <p:cNvSpPr>
            <a:spLocks noGrp="1"/>
          </p:cNvSpPr>
          <p:nvPr>
            <p:ph type="ftr" sz="quarter" idx="11"/>
          </p:nvPr>
        </p:nvSpPr>
        <p:spPr>
          <a:xfrm>
            <a:off x="3124200" y="4729051"/>
            <a:ext cx="2895600" cy="209492"/>
          </a:xfrm>
          <a:prstGeom prst="rect">
            <a:avLst/>
          </a:prstGeo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6553200" y="4729051"/>
            <a:ext cx="2319007" cy="209492"/>
          </a:xfrm>
          <a:prstGeom prst="rect">
            <a:avLst/>
          </a:prstGeom>
        </p:spPr>
        <p:txBody>
          <a:bodyPr/>
          <a:lstStyle>
            <a:lvl1pPr>
              <a:defRPr>
                <a:solidFill>
                  <a:schemeClr val="bg1"/>
                </a:solidFill>
              </a:defRPr>
            </a:lvl1pPr>
          </a:lstStyle>
          <a:p>
            <a:fld id="{C1289F96-14F8-084C-8B90-A173B73188A6}" type="slidenum">
              <a:rPr lang="en-US" smtClean="0"/>
              <a:pPr/>
              <a:t>‹#›</a:t>
            </a:fld>
            <a:endParaRPr lang="en-US"/>
          </a:p>
        </p:txBody>
      </p:sp>
      <p:grpSp>
        <p:nvGrpSpPr>
          <p:cNvPr id="7" name="Group 6">
            <a:extLst>
              <a:ext uri="{FF2B5EF4-FFF2-40B4-BE49-F238E27FC236}">
                <a16:creationId xmlns:a16="http://schemas.microsoft.com/office/drawing/2014/main" id="{265F3D69-10D1-4E11-B871-4F8F9B6B9E5B}"/>
              </a:ext>
            </a:extLst>
          </p:cNvPr>
          <p:cNvGrpSpPr/>
          <p:nvPr userDrawn="1"/>
        </p:nvGrpSpPr>
        <p:grpSpPr>
          <a:xfrm>
            <a:off x="0" y="0"/>
            <a:ext cx="9144000" cy="5143500"/>
            <a:chOff x="0" y="0"/>
            <a:chExt cx="9144000" cy="5143500"/>
          </a:xfrm>
        </p:grpSpPr>
        <p:pic>
          <p:nvPicPr>
            <p:cNvPr id="9" name="Picture 8">
              <a:extLst>
                <a:ext uri="{FF2B5EF4-FFF2-40B4-BE49-F238E27FC236}">
                  <a16:creationId xmlns:a16="http://schemas.microsoft.com/office/drawing/2014/main" id="{42CD5E4A-96D7-4163-8C9C-57602358625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E103A9B0-1248-4BF4-A96B-4DADB9AA108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363085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0"/>
            <a:ext cx="7719850" cy="857250"/>
          </a:xfrm>
          <a:prstGeom prst="rect">
            <a:avLst/>
          </a:prstGeom>
        </p:spPr>
        <p:txBody>
          <a:bodyPr/>
          <a:lstStyle>
            <a:lvl1pPr>
              <a:defRPr b="1">
                <a:solidFill>
                  <a:srgbClr val="D5007C"/>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2" name="Group 11">
            <a:extLst>
              <a:ext uri="{FF2B5EF4-FFF2-40B4-BE49-F238E27FC236}">
                <a16:creationId xmlns:a16="http://schemas.microsoft.com/office/drawing/2014/main" id="{FBBA9DAB-9569-46DD-8AFD-7E639B6D7DA9}"/>
              </a:ext>
            </a:extLst>
          </p:cNvPr>
          <p:cNvGrpSpPr/>
          <p:nvPr userDrawn="1"/>
        </p:nvGrpSpPr>
        <p:grpSpPr>
          <a:xfrm>
            <a:off x="0" y="0"/>
            <a:ext cx="9144000" cy="5143500"/>
            <a:chOff x="0" y="0"/>
            <a:chExt cx="9144000" cy="5143500"/>
          </a:xfrm>
        </p:grpSpPr>
        <p:pic>
          <p:nvPicPr>
            <p:cNvPr id="7" name="Picture 6">
              <a:extLst>
                <a:ext uri="{FF2B5EF4-FFF2-40B4-BE49-F238E27FC236}">
                  <a16:creationId xmlns:a16="http://schemas.microsoft.com/office/drawing/2014/main" id="{B6183A6B-C141-4939-B1FE-549B5B9D1E7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7AC43A8A-28D0-408D-BD35-C34F947698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17367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87897DD-EF96-460F-BBF8-B5DD7D1161CD}"/>
              </a:ext>
            </a:extLst>
          </p:cNvPr>
          <p:cNvSpPr>
            <a:spLocks noGrp="1"/>
          </p:cNvSpPr>
          <p:nvPr>
            <p:ph type="pic" sz="quarter" idx="10"/>
          </p:nvPr>
        </p:nvSpPr>
        <p:spPr>
          <a:xfrm>
            <a:off x="0" y="0"/>
            <a:ext cx="9144000" cy="5143500"/>
          </a:xfrm>
          <a:prstGeom prst="rect">
            <a:avLst/>
          </a:prstGeom>
        </p:spPr>
        <p:txBody>
          <a:bodyPr/>
          <a:lstStyle/>
          <a:p>
            <a:r>
              <a:rPr lang="en-US"/>
              <a:t>Click icon to add picture</a:t>
            </a:r>
            <a:endParaRPr lang="en-GB"/>
          </a:p>
        </p:txBody>
      </p:sp>
      <p:grpSp>
        <p:nvGrpSpPr>
          <p:cNvPr id="2" name="Group 1">
            <a:extLst>
              <a:ext uri="{FF2B5EF4-FFF2-40B4-BE49-F238E27FC236}">
                <a16:creationId xmlns:a16="http://schemas.microsoft.com/office/drawing/2014/main" id="{BA18F831-613C-4E7E-A8A5-9AAC6DF31030}"/>
              </a:ext>
            </a:extLst>
          </p:cNvPr>
          <p:cNvGrpSpPr/>
          <p:nvPr userDrawn="1"/>
        </p:nvGrpSpPr>
        <p:grpSpPr>
          <a:xfrm>
            <a:off x="0" y="0"/>
            <a:ext cx="9144000" cy="5143500"/>
            <a:chOff x="0" y="0"/>
            <a:chExt cx="9144000" cy="5143500"/>
          </a:xfrm>
        </p:grpSpPr>
        <p:pic>
          <p:nvPicPr>
            <p:cNvPr id="4" name="Picture 3">
              <a:extLst>
                <a:ext uri="{FF2B5EF4-FFF2-40B4-BE49-F238E27FC236}">
                  <a16:creationId xmlns:a16="http://schemas.microsoft.com/office/drawing/2014/main" id="{109CC612-1223-4D9F-A156-62273AD73C2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08004416-F6AD-4C8D-9BA7-704FE5BD3D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186020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5E76F1-16C0-4850-8B38-8C031675BEFC}"/>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0" y="4294929"/>
            <a:ext cx="9144000" cy="848106"/>
          </a:xfrm>
          <a:prstGeom prst="rect">
            <a:avLst/>
          </a:prstGeom>
        </p:spPr>
      </p:pic>
    </p:spTree>
    <p:extLst>
      <p:ext uri="{BB962C8B-B14F-4D97-AF65-F5344CB8AC3E}">
        <p14:creationId xmlns:p14="http://schemas.microsoft.com/office/powerpoint/2010/main" val="1879009705"/>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0" r:id="rId3"/>
    <p:sldLayoutId id="2147483652" r:id="rId4"/>
    <p:sldLayoutId id="214748365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D5007C"/>
        </a:buClr>
        <a:buFont typeface="Arial"/>
        <a:buChar char="•"/>
        <a:defRPr sz="28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Clr>
          <a:srgbClr val="D5007C"/>
        </a:buClr>
        <a:buSzPct val="100000"/>
        <a:buFont typeface="Arial" panose="020B0604020202020204" pitchFamily="34" charset="0"/>
        <a:buChar char="○"/>
        <a:defRPr sz="240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Clr>
          <a:srgbClr val="D5007C"/>
        </a:buClr>
        <a:buFont typeface="Wingdings" panose="05000000000000000000" pitchFamily="2" charset="2"/>
        <a:buChar char="§"/>
        <a:defRPr sz="200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3BA217-E8C5-43C2-975C-31407C81F6B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spTree>
    <p:extLst>
      <p:ext uri="{BB962C8B-B14F-4D97-AF65-F5344CB8AC3E}">
        <p14:creationId xmlns:p14="http://schemas.microsoft.com/office/powerpoint/2010/main" val="59904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high angle view of a canyon&#10;&#10;Description automatically generated with medium confidence">
            <a:extLst>
              <a:ext uri="{FF2B5EF4-FFF2-40B4-BE49-F238E27FC236}">
                <a16:creationId xmlns:a16="http://schemas.microsoft.com/office/drawing/2014/main" id="{0A70265A-34F5-3962-CC9B-C114601F3AE2}"/>
              </a:ext>
            </a:extLst>
          </p:cNvPr>
          <p:cNvPicPr>
            <a:picLocks noGrp="1" noChangeAspect="1"/>
          </p:cNvPicPr>
          <p:nvPr>
            <p:ph type="pic" sz="quarter" idx="10"/>
          </p:nvPr>
        </p:nvPicPr>
        <p:blipFill>
          <a:blip r:embed="rId2"/>
          <a:srcRect/>
          <a:stretch>
            <a:fillRect/>
          </a:stretch>
        </p:blipFill>
        <p:spPr/>
      </p:pic>
      <p:grpSp>
        <p:nvGrpSpPr>
          <p:cNvPr id="5" name="Group 4">
            <a:extLst>
              <a:ext uri="{FF2B5EF4-FFF2-40B4-BE49-F238E27FC236}">
                <a16:creationId xmlns:a16="http://schemas.microsoft.com/office/drawing/2014/main" id="{12D7FF59-C4FE-1928-67D3-C371DAAF4653}"/>
              </a:ext>
            </a:extLst>
          </p:cNvPr>
          <p:cNvGrpSpPr/>
          <p:nvPr/>
        </p:nvGrpSpPr>
        <p:grpSpPr>
          <a:xfrm>
            <a:off x="0" y="0"/>
            <a:ext cx="9144000" cy="5143500"/>
            <a:chOff x="0" y="0"/>
            <a:chExt cx="9144000" cy="5143500"/>
          </a:xfrm>
        </p:grpSpPr>
        <p:pic>
          <p:nvPicPr>
            <p:cNvPr id="6" name="Picture 5">
              <a:extLst>
                <a:ext uri="{FF2B5EF4-FFF2-40B4-BE49-F238E27FC236}">
                  <a16:creationId xmlns:a16="http://schemas.microsoft.com/office/drawing/2014/main" id="{D0B9E50E-D0AF-06BD-2A90-310087A9BC4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BE2C016-2A76-BDC4-F677-7126A501C344}"/>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
        <p:nvSpPr>
          <p:cNvPr id="8" name="TextBox 7">
            <a:extLst>
              <a:ext uri="{FF2B5EF4-FFF2-40B4-BE49-F238E27FC236}">
                <a16:creationId xmlns:a16="http://schemas.microsoft.com/office/drawing/2014/main" id="{731101E0-C5EB-02FF-1268-4034B8CE0D47}"/>
              </a:ext>
            </a:extLst>
          </p:cNvPr>
          <p:cNvSpPr txBox="1"/>
          <p:nvPr/>
        </p:nvSpPr>
        <p:spPr>
          <a:xfrm>
            <a:off x="1756705" y="2187029"/>
            <a:ext cx="5854424" cy="769441"/>
          </a:xfrm>
          <a:prstGeom prst="rect">
            <a:avLst/>
          </a:prstGeom>
          <a:noFill/>
        </p:spPr>
        <p:txBody>
          <a:bodyPr wrap="square" rtlCol="0">
            <a:spAutoFit/>
          </a:bodyPr>
          <a:lstStyle/>
          <a:p>
            <a:pPr algn="ctr"/>
            <a:r>
              <a:rPr lang="en-GB" sz="4400" b="1" dirty="0">
                <a:solidFill>
                  <a:schemeClr val="bg1"/>
                </a:solidFill>
              </a:rPr>
              <a:t>Amen</a:t>
            </a:r>
          </a:p>
        </p:txBody>
      </p:sp>
    </p:spTree>
    <p:extLst>
      <p:ext uri="{BB962C8B-B14F-4D97-AF65-F5344CB8AC3E}">
        <p14:creationId xmlns:p14="http://schemas.microsoft.com/office/powerpoint/2010/main" val="288904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01DBDC-7769-4C33-B642-1E67510F85C6}"/>
              </a:ext>
            </a:extLst>
          </p:cNvPr>
          <p:cNvSpPr>
            <a:spLocks noGrp="1"/>
          </p:cNvSpPr>
          <p:nvPr>
            <p:ph type="ctrTitle"/>
          </p:nvPr>
        </p:nvSpPr>
        <p:spPr>
          <a:xfrm>
            <a:off x="457200" y="1704907"/>
            <a:ext cx="8415006" cy="682389"/>
          </a:xfrm>
        </p:spPr>
        <p:txBody>
          <a:bodyPr/>
          <a:lstStyle/>
          <a:p>
            <a:r>
              <a:rPr lang="en-GB" dirty="0"/>
              <a:t>Prayers for a troubled nation</a:t>
            </a:r>
          </a:p>
        </p:txBody>
      </p:sp>
      <p:sp>
        <p:nvSpPr>
          <p:cNvPr id="5" name="Subtitle 4">
            <a:extLst>
              <a:ext uri="{FF2B5EF4-FFF2-40B4-BE49-F238E27FC236}">
                <a16:creationId xmlns:a16="http://schemas.microsoft.com/office/drawing/2014/main" id="{CCA9F03C-9E89-42CE-8F2C-E525AF71ECB2}"/>
              </a:ext>
            </a:extLst>
          </p:cNvPr>
          <p:cNvSpPr>
            <a:spLocks noGrp="1"/>
          </p:cNvSpPr>
          <p:nvPr>
            <p:ph type="subTitle" idx="1"/>
          </p:nvPr>
        </p:nvSpPr>
        <p:spPr>
          <a:xfrm>
            <a:off x="457200" y="2333043"/>
            <a:ext cx="7840374" cy="573443"/>
          </a:xfrm>
        </p:spPr>
        <p:txBody>
          <a:bodyPr/>
          <a:lstStyle/>
          <a:p>
            <a:r>
              <a:rPr lang="en-GB" sz="2000" dirty="0"/>
              <a:t>Written by Grace, a BMS World Mission Afghanistan-based worker</a:t>
            </a:r>
          </a:p>
        </p:txBody>
      </p:sp>
      <p:grpSp>
        <p:nvGrpSpPr>
          <p:cNvPr id="11" name="Group 10">
            <a:extLst>
              <a:ext uri="{FF2B5EF4-FFF2-40B4-BE49-F238E27FC236}">
                <a16:creationId xmlns:a16="http://schemas.microsoft.com/office/drawing/2014/main" id="{AAC1C22E-7AF2-4200-B4B1-C9E9796804E9}"/>
              </a:ext>
            </a:extLst>
          </p:cNvPr>
          <p:cNvGrpSpPr/>
          <p:nvPr/>
        </p:nvGrpSpPr>
        <p:grpSpPr>
          <a:xfrm>
            <a:off x="0" y="0"/>
            <a:ext cx="9144000" cy="5143500"/>
            <a:chOff x="0" y="0"/>
            <a:chExt cx="9144000" cy="5143500"/>
          </a:xfrm>
        </p:grpSpPr>
        <p:pic>
          <p:nvPicPr>
            <p:cNvPr id="12" name="Picture 11">
              <a:extLst>
                <a:ext uri="{FF2B5EF4-FFF2-40B4-BE49-F238E27FC236}">
                  <a16:creationId xmlns:a16="http://schemas.microsoft.com/office/drawing/2014/main" id="{FC772694-5164-4559-A85A-EE47E8EE669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29977E18-C478-4CFA-A0CB-51ED54A0056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grpSp>
        <p:nvGrpSpPr>
          <p:cNvPr id="14" name="Group 13">
            <a:extLst>
              <a:ext uri="{FF2B5EF4-FFF2-40B4-BE49-F238E27FC236}">
                <a16:creationId xmlns:a16="http://schemas.microsoft.com/office/drawing/2014/main" id="{19EC1392-50E1-4214-84DF-B8DA67C086F5}"/>
              </a:ext>
            </a:extLst>
          </p:cNvPr>
          <p:cNvGrpSpPr/>
          <p:nvPr/>
        </p:nvGrpSpPr>
        <p:grpSpPr>
          <a:xfrm>
            <a:off x="0" y="0"/>
            <a:ext cx="9144000" cy="5143500"/>
            <a:chOff x="0" y="0"/>
            <a:chExt cx="9144000" cy="5143500"/>
          </a:xfrm>
        </p:grpSpPr>
        <p:pic>
          <p:nvPicPr>
            <p:cNvPr id="15" name="Picture 14">
              <a:extLst>
                <a:ext uri="{FF2B5EF4-FFF2-40B4-BE49-F238E27FC236}">
                  <a16:creationId xmlns:a16="http://schemas.microsoft.com/office/drawing/2014/main" id="{B8FD0F07-E5FD-4B98-99BA-7456DD65CA7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F8018576-DAEB-4270-A418-DB15C773C32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16947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buildings with a mountain in the background&#10;&#10;Description automatically generated with medium confidence">
            <a:extLst>
              <a:ext uri="{FF2B5EF4-FFF2-40B4-BE49-F238E27FC236}">
                <a16:creationId xmlns:a16="http://schemas.microsoft.com/office/drawing/2014/main" id="{AE1B0D45-BC92-B6CE-3CF7-0843C8704316}"/>
              </a:ext>
            </a:extLst>
          </p:cNvPr>
          <p:cNvPicPr>
            <a:picLocks noChangeAspect="1"/>
          </p:cNvPicPr>
          <p:nvPr/>
        </p:nvPicPr>
        <p:blipFill>
          <a:blip r:embed="rId3"/>
          <a:stretch>
            <a:fillRect/>
          </a:stretch>
        </p:blipFill>
        <p:spPr>
          <a:xfrm>
            <a:off x="0" y="0"/>
            <a:ext cx="9144000" cy="5143500"/>
          </a:xfrm>
          <a:prstGeom prst="rect">
            <a:avLst/>
          </a:prstGeom>
        </p:spPr>
      </p:pic>
      <p:sp>
        <p:nvSpPr>
          <p:cNvPr id="8" name="Title 1">
            <a:extLst>
              <a:ext uri="{FF2B5EF4-FFF2-40B4-BE49-F238E27FC236}">
                <a16:creationId xmlns:a16="http://schemas.microsoft.com/office/drawing/2014/main" id="{6819BA53-192C-4916-9429-EFBE0CBEC007}"/>
              </a:ext>
            </a:extLst>
          </p:cNvPr>
          <p:cNvSpPr>
            <a:spLocks noGrp="1"/>
          </p:cNvSpPr>
          <p:nvPr>
            <p:ph type="title"/>
          </p:nvPr>
        </p:nvSpPr>
        <p:spPr>
          <a:xfrm>
            <a:off x="457200" y="2743712"/>
            <a:ext cx="7719850" cy="857250"/>
          </a:xfrm>
        </p:spPr>
        <p:txBody>
          <a:bodyPr/>
          <a:lstStyle/>
          <a:p>
            <a:r>
              <a:rPr lang="en-US" dirty="0">
                <a:solidFill>
                  <a:schemeClr val="bg1"/>
                </a:solidFill>
              </a:rPr>
              <a:t>Afghanistan is a country in crisis</a:t>
            </a:r>
          </a:p>
        </p:txBody>
      </p:sp>
      <p:sp>
        <p:nvSpPr>
          <p:cNvPr id="10" name="Content Placeholder 2">
            <a:extLst>
              <a:ext uri="{FF2B5EF4-FFF2-40B4-BE49-F238E27FC236}">
                <a16:creationId xmlns:a16="http://schemas.microsoft.com/office/drawing/2014/main" id="{73CAF8AD-F200-4954-881F-679B5648777C}"/>
              </a:ext>
            </a:extLst>
          </p:cNvPr>
          <p:cNvSpPr>
            <a:spLocks noGrp="1"/>
          </p:cNvSpPr>
          <p:nvPr>
            <p:ph idx="1"/>
          </p:nvPr>
        </p:nvSpPr>
        <p:spPr>
          <a:xfrm>
            <a:off x="457200" y="3446264"/>
            <a:ext cx="8415007" cy="3394472"/>
          </a:xfrm>
        </p:spPr>
        <p:txBody>
          <a:bodyPr/>
          <a:lstStyle/>
          <a:p>
            <a:pPr marL="0" indent="0">
              <a:buNone/>
            </a:pPr>
            <a:r>
              <a:rPr lang="en-US" dirty="0">
                <a:solidFill>
                  <a:schemeClr val="bg1"/>
                </a:solidFill>
              </a:rPr>
              <a:t>In the past year one challenge or disaster has overlaid another</a:t>
            </a:r>
            <a:endParaRPr lang="en-GB" dirty="0">
              <a:solidFill>
                <a:schemeClr val="bg1"/>
              </a:solidFill>
            </a:endParaRPr>
          </a:p>
        </p:txBody>
      </p:sp>
      <p:grpSp>
        <p:nvGrpSpPr>
          <p:cNvPr id="11" name="Group 10">
            <a:extLst>
              <a:ext uri="{FF2B5EF4-FFF2-40B4-BE49-F238E27FC236}">
                <a16:creationId xmlns:a16="http://schemas.microsoft.com/office/drawing/2014/main" id="{4517A102-5C52-4E40-BC37-00AB1B95DE9B}"/>
              </a:ext>
            </a:extLst>
          </p:cNvPr>
          <p:cNvGrpSpPr/>
          <p:nvPr/>
        </p:nvGrpSpPr>
        <p:grpSpPr>
          <a:xfrm>
            <a:off x="0" y="0"/>
            <a:ext cx="9144000" cy="5143500"/>
            <a:chOff x="0" y="0"/>
            <a:chExt cx="9144000" cy="5143500"/>
          </a:xfrm>
        </p:grpSpPr>
        <p:pic>
          <p:nvPicPr>
            <p:cNvPr id="12" name="Picture 11">
              <a:extLst>
                <a:ext uri="{FF2B5EF4-FFF2-40B4-BE49-F238E27FC236}">
                  <a16:creationId xmlns:a16="http://schemas.microsoft.com/office/drawing/2014/main" id="{DC917630-5D5F-4AB7-8336-D084C70D4E2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C3FB00FE-DB7E-4F28-B0C4-AEC2EDB94FC1}"/>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401235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3CAF8AD-F200-4954-881F-679B5648777C}"/>
              </a:ext>
            </a:extLst>
          </p:cNvPr>
          <p:cNvSpPr>
            <a:spLocks noGrp="1"/>
          </p:cNvSpPr>
          <p:nvPr>
            <p:ph idx="1"/>
          </p:nvPr>
        </p:nvSpPr>
        <p:spPr>
          <a:xfrm>
            <a:off x="506479" y="745689"/>
            <a:ext cx="8415007" cy="3394472"/>
          </a:xfrm>
        </p:spPr>
        <p:txBody>
          <a:bodyPr/>
          <a:lstStyle/>
          <a:p>
            <a:pPr lvl="0" fontAlgn="base"/>
            <a:r>
              <a:rPr lang="en-US" sz="2400" dirty="0"/>
              <a:t>Livelihoods are being lost as the economy crashes</a:t>
            </a:r>
            <a:endParaRPr lang="en-GB" sz="2400" dirty="0"/>
          </a:p>
          <a:p>
            <a:pPr lvl="0" fontAlgn="base"/>
            <a:r>
              <a:rPr lang="en-US" sz="2400" dirty="0"/>
              <a:t>Drought has driven people from their land</a:t>
            </a:r>
            <a:endParaRPr lang="en-GB" sz="2400" dirty="0"/>
          </a:p>
          <a:p>
            <a:pPr lvl="0" fontAlgn="base"/>
            <a:r>
              <a:rPr lang="en-US" sz="2400" dirty="0"/>
              <a:t>Education options for girls have reduced, negatively impacting mental health</a:t>
            </a:r>
            <a:endParaRPr lang="en-GB" sz="2400" dirty="0"/>
          </a:p>
          <a:p>
            <a:pPr lvl="0" fontAlgn="base"/>
            <a:r>
              <a:rPr lang="en-US" sz="2400" dirty="0"/>
              <a:t>High inflation and unemployment mean hundreds of thousands brought to the breadline</a:t>
            </a:r>
            <a:endParaRPr lang="en-GB" sz="2400" dirty="0"/>
          </a:p>
          <a:p>
            <a:pPr lvl="0" fontAlgn="base"/>
            <a:r>
              <a:rPr lang="en-US" sz="2400" dirty="0"/>
              <a:t>Flash flooding has finished off what for many has been a really tough year</a:t>
            </a:r>
            <a:endParaRPr lang="en-GB" sz="2400" dirty="0"/>
          </a:p>
        </p:txBody>
      </p:sp>
      <p:grpSp>
        <p:nvGrpSpPr>
          <p:cNvPr id="12" name="Group 11">
            <a:extLst>
              <a:ext uri="{FF2B5EF4-FFF2-40B4-BE49-F238E27FC236}">
                <a16:creationId xmlns:a16="http://schemas.microsoft.com/office/drawing/2014/main" id="{3259F462-C041-420F-83D6-DD89FA196C17}"/>
              </a:ext>
            </a:extLst>
          </p:cNvPr>
          <p:cNvGrpSpPr/>
          <p:nvPr/>
        </p:nvGrpSpPr>
        <p:grpSpPr>
          <a:xfrm>
            <a:off x="0" y="0"/>
            <a:ext cx="9144000" cy="5143500"/>
            <a:chOff x="0" y="0"/>
            <a:chExt cx="9144000" cy="5143500"/>
          </a:xfrm>
        </p:grpSpPr>
        <p:pic>
          <p:nvPicPr>
            <p:cNvPr id="13" name="Picture 12">
              <a:extLst>
                <a:ext uri="{FF2B5EF4-FFF2-40B4-BE49-F238E27FC236}">
                  <a16:creationId xmlns:a16="http://schemas.microsoft.com/office/drawing/2014/main" id="{5365D112-6154-4DDA-BF59-C29EECA839A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283AA215-2EB3-4FAF-96CC-C61E94141A7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19701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D853-B70F-439D-8BED-B683B2A505E0}"/>
              </a:ext>
            </a:extLst>
          </p:cNvPr>
          <p:cNvSpPr>
            <a:spLocks noGrp="1"/>
          </p:cNvSpPr>
          <p:nvPr>
            <p:ph type="title"/>
          </p:nvPr>
        </p:nvSpPr>
        <p:spPr>
          <a:xfrm>
            <a:off x="457199" y="452333"/>
            <a:ext cx="6945607" cy="857250"/>
          </a:xfrm>
        </p:spPr>
        <p:txBody>
          <a:bodyPr/>
          <a:lstStyle/>
          <a:p>
            <a:r>
              <a:rPr lang="en-GB" sz="2800" dirty="0"/>
              <a:t>Even those who have shown incredible resilience over many years have begun to sound like the psalmists…</a:t>
            </a:r>
          </a:p>
        </p:txBody>
      </p:sp>
      <p:sp>
        <p:nvSpPr>
          <p:cNvPr id="3" name="Content Placeholder 2">
            <a:extLst>
              <a:ext uri="{FF2B5EF4-FFF2-40B4-BE49-F238E27FC236}">
                <a16:creationId xmlns:a16="http://schemas.microsoft.com/office/drawing/2014/main" id="{C61D8F01-9C6E-4DFB-AEC7-7CBE16DA5BAF}"/>
              </a:ext>
            </a:extLst>
          </p:cNvPr>
          <p:cNvSpPr>
            <a:spLocks noGrp="1"/>
          </p:cNvSpPr>
          <p:nvPr>
            <p:ph sz="half" idx="1"/>
          </p:nvPr>
        </p:nvSpPr>
        <p:spPr>
          <a:xfrm>
            <a:off x="522447" y="2063268"/>
            <a:ext cx="7975449" cy="2326547"/>
          </a:xfrm>
        </p:spPr>
        <p:txBody>
          <a:bodyPr/>
          <a:lstStyle/>
          <a:p>
            <a:pPr marL="0" indent="0" algn="l" rtl="0" fontAlgn="base">
              <a:buNone/>
            </a:pPr>
            <a:r>
              <a:rPr lang="en-GB" sz="2400" b="0" i="0" dirty="0">
                <a:effectLst/>
                <a:latin typeface="Arial" panose="020B0604020202020204" pitchFamily="34" charset="0"/>
              </a:rPr>
              <a:t>“Why, LORD, do you stand far off? Why do you hide yourself in times of trouble?” (Ps 10: 1)</a:t>
            </a:r>
          </a:p>
          <a:p>
            <a:pPr marL="0" indent="0" algn="l" rtl="0" fontAlgn="base">
              <a:buNone/>
            </a:pPr>
            <a:endParaRPr lang="en-GB" sz="2400" b="0" i="0" dirty="0">
              <a:effectLst/>
              <a:latin typeface="Arial" panose="020B0604020202020204" pitchFamily="34" charset="0"/>
            </a:endParaRPr>
          </a:p>
          <a:p>
            <a:pPr marL="0" indent="0" algn="l" rtl="0" fontAlgn="base">
              <a:buNone/>
            </a:pPr>
            <a:r>
              <a:rPr lang="en-GB" sz="2400" b="0" i="0" dirty="0">
                <a:effectLst/>
                <a:latin typeface="Arial" panose="020B0604020202020204" pitchFamily="34" charset="0"/>
              </a:rPr>
              <a:t>“Why have you forgotten me? Why must I go about mourning, oppressed by the enemy?” (Ps 42: 9)</a:t>
            </a:r>
            <a:endParaRPr lang="en-US" sz="2400" b="0" i="0" dirty="0">
              <a:effectLst/>
              <a:latin typeface="Arial" panose="020B0604020202020204" pitchFamily="34" charset="0"/>
            </a:endParaRPr>
          </a:p>
        </p:txBody>
      </p:sp>
      <p:grpSp>
        <p:nvGrpSpPr>
          <p:cNvPr id="12" name="Group 11">
            <a:extLst>
              <a:ext uri="{FF2B5EF4-FFF2-40B4-BE49-F238E27FC236}">
                <a16:creationId xmlns:a16="http://schemas.microsoft.com/office/drawing/2014/main" id="{BCAF1199-8C43-4B90-A817-1C9C71A87E0E}"/>
              </a:ext>
            </a:extLst>
          </p:cNvPr>
          <p:cNvGrpSpPr/>
          <p:nvPr/>
        </p:nvGrpSpPr>
        <p:grpSpPr>
          <a:xfrm>
            <a:off x="0" y="0"/>
            <a:ext cx="9144000" cy="5143500"/>
            <a:chOff x="0" y="0"/>
            <a:chExt cx="9144000" cy="5143500"/>
          </a:xfrm>
        </p:grpSpPr>
        <p:pic>
          <p:nvPicPr>
            <p:cNvPr id="13" name="Picture 12">
              <a:extLst>
                <a:ext uri="{FF2B5EF4-FFF2-40B4-BE49-F238E27FC236}">
                  <a16:creationId xmlns:a16="http://schemas.microsoft.com/office/drawing/2014/main" id="{24B087D7-44FD-4899-83CA-060864E4D38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DB7E95CC-3819-40F0-BB4B-77191FE3311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215952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utdoor&#10;&#10;Description automatically generated">
            <a:extLst>
              <a:ext uri="{FF2B5EF4-FFF2-40B4-BE49-F238E27FC236}">
                <a16:creationId xmlns:a16="http://schemas.microsoft.com/office/drawing/2014/main" id="{537B1684-C274-BAF2-4992-BC28DBE253AF}"/>
              </a:ext>
            </a:extLst>
          </p:cNvPr>
          <p:cNvPicPr>
            <a:picLocks noChangeAspect="1"/>
          </p:cNvPicPr>
          <p:nvPr/>
        </p:nvPicPr>
        <p:blipFill>
          <a:blip r:embed="rId3"/>
          <a:stretch>
            <a:fill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C61D8F01-9C6E-4DFB-AEC7-7CBE16DA5BAF}"/>
              </a:ext>
            </a:extLst>
          </p:cNvPr>
          <p:cNvSpPr>
            <a:spLocks noGrp="1"/>
          </p:cNvSpPr>
          <p:nvPr>
            <p:ph sz="half" idx="1"/>
          </p:nvPr>
        </p:nvSpPr>
        <p:spPr>
          <a:xfrm>
            <a:off x="488411" y="300836"/>
            <a:ext cx="7636089" cy="2326547"/>
          </a:xfrm>
          <a:effectLst>
            <a:outerShdw blurRad="63500" sx="102000" sy="102000" algn="ctr" rotWithShape="0">
              <a:prstClr val="black">
                <a:alpha val="40000"/>
              </a:prstClr>
            </a:outerShdw>
          </a:effectLst>
        </p:spPr>
        <p:txBody>
          <a:bodyPr/>
          <a:lstStyle/>
          <a:p>
            <a:pPr marL="0" indent="0" algn="l" rtl="0" fontAlgn="base">
              <a:buNone/>
            </a:pPr>
            <a:r>
              <a:rPr lang="en-GB" sz="2000" b="1" i="0" dirty="0">
                <a:solidFill>
                  <a:schemeClr val="bg1">
                    <a:lumMod val="95000"/>
                  </a:schemeClr>
                </a:solidFill>
                <a:effectLst/>
                <a:latin typeface="Arial" panose="020B0604020202020204" pitchFamily="34" charset="0"/>
              </a:rPr>
              <a:t>As workers for BMS we have been privileged to be a part of bringing hope in these troubled times.</a:t>
            </a:r>
          </a:p>
          <a:p>
            <a:pPr marL="0" indent="0" algn="l" rtl="0" fontAlgn="base">
              <a:buNone/>
            </a:pPr>
            <a:r>
              <a:rPr lang="en-GB" sz="2000" b="1" i="0" dirty="0">
                <a:solidFill>
                  <a:schemeClr val="bg1">
                    <a:lumMod val="95000"/>
                  </a:schemeClr>
                </a:solidFill>
                <a:effectLst/>
                <a:latin typeface="Arial" panose="020B0604020202020204" pitchFamily="34" charset="0"/>
              </a:rPr>
              <a:t>And yet we know that the only power for real change lies with God - and that the true change needed goes deeper than meeting practical needs.</a:t>
            </a:r>
          </a:p>
        </p:txBody>
      </p:sp>
      <p:grpSp>
        <p:nvGrpSpPr>
          <p:cNvPr id="12" name="Group 11">
            <a:extLst>
              <a:ext uri="{FF2B5EF4-FFF2-40B4-BE49-F238E27FC236}">
                <a16:creationId xmlns:a16="http://schemas.microsoft.com/office/drawing/2014/main" id="{BCAF1199-8C43-4B90-A817-1C9C71A87E0E}"/>
              </a:ext>
            </a:extLst>
          </p:cNvPr>
          <p:cNvGrpSpPr/>
          <p:nvPr/>
        </p:nvGrpSpPr>
        <p:grpSpPr>
          <a:xfrm>
            <a:off x="0" y="0"/>
            <a:ext cx="9144000" cy="5143500"/>
            <a:chOff x="0" y="0"/>
            <a:chExt cx="9144000" cy="5143500"/>
          </a:xfrm>
        </p:grpSpPr>
        <p:pic>
          <p:nvPicPr>
            <p:cNvPr id="13" name="Picture 12">
              <a:extLst>
                <a:ext uri="{FF2B5EF4-FFF2-40B4-BE49-F238E27FC236}">
                  <a16:creationId xmlns:a16="http://schemas.microsoft.com/office/drawing/2014/main" id="{24B087D7-44FD-4899-83CA-060864E4D38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DB7E95CC-3819-40F0-BB4B-77191FE3311D}"/>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2067865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eer in a snowy field&#10;&#10;Description automatically generated with low confidence">
            <a:extLst>
              <a:ext uri="{FF2B5EF4-FFF2-40B4-BE49-F238E27FC236}">
                <a16:creationId xmlns:a16="http://schemas.microsoft.com/office/drawing/2014/main" id="{F77B2D75-E022-9357-D6D1-541CB4E93DFB}"/>
              </a:ext>
            </a:extLst>
          </p:cNvPr>
          <p:cNvPicPr>
            <a:picLocks noChangeAspect="1"/>
          </p:cNvPicPr>
          <p:nvPr/>
        </p:nvPicPr>
        <p:blipFill>
          <a:blip r:embed="rId3"/>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4A937E50-35AB-4589-B597-37F9B5209D3B}"/>
              </a:ext>
            </a:extLst>
          </p:cNvPr>
          <p:cNvSpPr txBox="1"/>
          <p:nvPr/>
        </p:nvSpPr>
        <p:spPr>
          <a:xfrm>
            <a:off x="3347884" y="330361"/>
            <a:ext cx="4406588" cy="2862322"/>
          </a:xfrm>
          <a:prstGeom prst="rect">
            <a:avLst/>
          </a:prstGeom>
          <a:noFill/>
        </p:spPr>
        <p:txBody>
          <a:bodyPr wrap="square" rtlCol="0">
            <a:spAutoFit/>
          </a:bodyPr>
          <a:lstStyle/>
          <a:p>
            <a:r>
              <a:rPr lang="en-GB" sz="2000" b="1" dirty="0">
                <a:solidFill>
                  <a:schemeClr val="bg1"/>
                </a:solidFill>
              </a:rPr>
              <a:t>And so we pray…</a:t>
            </a:r>
          </a:p>
          <a:p>
            <a:endParaRPr lang="en-GB" sz="2000" b="1" dirty="0">
              <a:solidFill>
                <a:schemeClr val="bg1"/>
              </a:solidFill>
            </a:endParaRPr>
          </a:p>
          <a:p>
            <a:r>
              <a:rPr lang="en-GB" sz="2000" b="1" dirty="0">
                <a:solidFill>
                  <a:schemeClr val="bg1"/>
                </a:solidFill>
              </a:rPr>
              <a:t>That as the people of Afghanistan cry out in helplessness, asking questions of God, He will reveal more of himself to them, teaching them new truths, giving them dreams and visions of our Lord and Saviour.</a:t>
            </a:r>
          </a:p>
        </p:txBody>
      </p:sp>
      <p:grpSp>
        <p:nvGrpSpPr>
          <p:cNvPr id="11" name="Group 10">
            <a:extLst>
              <a:ext uri="{FF2B5EF4-FFF2-40B4-BE49-F238E27FC236}">
                <a16:creationId xmlns:a16="http://schemas.microsoft.com/office/drawing/2014/main" id="{DAD7E6DF-0B9A-4BFC-9CF6-206C2030DC6D}"/>
              </a:ext>
            </a:extLst>
          </p:cNvPr>
          <p:cNvGrpSpPr/>
          <p:nvPr/>
        </p:nvGrpSpPr>
        <p:grpSpPr>
          <a:xfrm>
            <a:off x="0" y="0"/>
            <a:ext cx="9144000" cy="5143500"/>
            <a:chOff x="0" y="0"/>
            <a:chExt cx="9144000" cy="5143500"/>
          </a:xfrm>
        </p:grpSpPr>
        <p:pic>
          <p:nvPicPr>
            <p:cNvPr id="12" name="Picture 11">
              <a:extLst>
                <a:ext uri="{FF2B5EF4-FFF2-40B4-BE49-F238E27FC236}">
                  <a16:creationId xmlns:a16="http://schemas.microsoft.com/office/drawing/2014/main" id="{DD02CF56-3ABC-4873-93A2-1A68030B6DD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55FE7E0D-0C23-4F39-9774-ED437680115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422438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10;&#10;Description automatically generated">
            <a:extLst>
              <a:ext uri="{FF2B5EF4-FFF2-40B4-BE49-F238E27FC236}">
                <a16:creationId xmlns:a16="http://schemas.microsoft.com/office/drawing/2014/main" id="{A66C1C62-2DF6-E02C-163C-3E97E718C40A}"/>
              </a:ext>
            </a:extLst>
          </p:cNvPr>
          <p:cNvPicPr>
            <a:picLocks noChangeAspect="1"/>
          </p:cNvPicPr>
          <p:nvPr/>
        </p:nvPicPr>
        <p:blipFill>
          <a:blip r:embed="rId3"/>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4A937E50-35AB-4589-B597-37F9B5209D3B}"/>
              </a:ext>
            </a:extLst>
          </p:cNvPr>
          <p:cNvSpPr txBox="1"/>
          <p:nvPr/>
        </p:nvSpPr>
        <p:spPr>
          <a:xfrm>
            <a:off x="471948" y="509742"/>
            <a:ext cx="3387671" cy="3785652"/>
          </a:xfrm>
          <a:prstGeom prst="rect">
            <a:avLst/>
          </a:prstGeom>
          <a:noFill/>
        </p:spPr>
        <p:txBody>
          <a:bodyPr wrap="square" rtlCol="0">
            <a:spAutoFit/>
          </a:bodyPr>
          <a:lstStyle/>
          <a:p>
            <a:r>
              <a:rPr lang="en-GB" sz="2000" b="1" dirty="0">
                <a:solidFill>
                  <a:schemeClr val="bg1"/>
                </a:solidFill>
              </a:rPr>
              <a:t>And so we pray…</a:t>
            </a:r>
          </a:p>
          <a:p>
            <a:endParaRPr lang="en-GB" sz="2000" b="1" dirty="0">
              <a:solidFill>
                <a:schemeClr val="bg1"/>
              </a:solidFill>
            </a:endParaRPr>
          </a:p>
          <a:p>
            <a:r>
              <a:rPr lang="en-GB" sz="2000" b="1" dirty="0">
                <a:solidFill>
                  <a:schemeClr val="bg1"/>
                </a:solidFill>
              </a:rPr>
              <a:t>Not only for the oppressed and marginalised but also for those in positions of power, that they will be wise and compassionate when faced with many problems, making choices that bring hope and life to all peoples.</a:t>
            </a:r>
          </a:p>
        </p:txBody>
      </p:sp>
      <p:grpSp>
        <p:nvGrpSpPr>
          <p:cNvPr id="11" name="Group 10">
            <a:extLst>
              <a:ext uri="{FF2B5EF4-FFF2-40B4-BE49-F238E27FC236}">
                <a16:creationId xmlns:a16="http://schemas.microsoft.com/office/drawing/2014/main" id="{DAD7E6DF-0B9A-4BFC-9CF6-206C2030DC6D}"/>
              </a:ext>
            </a:extLst>
          </p:cNvPr>
          <p:cNvGrpSpPr/>
          <p:nvPr/>
        </p:nvGrpSpPr>
        <p:grpSpPr>
          <a:xfrm>
            <a:off x="0" y="0"/>
            <a:ext cx="9144000" cy="5143500"/>
            <a:chOff x="0" y="0"/>
            <a:chExt cx="9144000" cy="5143500"/>
          </a:xfrm>
        </p:grpSpPr>
        <p:pic>
          <p:nvPicPr>
            <p:cNvPr id="12" name="Picture 11">
              <a:extLst>
                <a:ext uri="{FF2B5EF4-FFF2-40B4-BE49-F238E27FC236}">
                  <a16:creationId xmlns:a16="http://schemas.microsoft.com/office/drawing/2014/main" id="{DD02CF56-3ABC-4873-93A2-1A68030B6DD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55FE7E0D-0C23-4F39-9774-ED437680115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2304463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with a cow&#10;&#10;Description automatically generated with low confidence">
            <a:extLst>
              <a:ext uri="{FF2B5EF4-FFF2-40B4-BE49-F238E27FC236}">
                <a16:creationId xmlns:a16="http://schemas.microsoft.com/office/drawing/2014/main" id="{F26078A2-642A-BAD9-05BC-5D5F19E0D459}"/>
              </a:ext>
            </a:extLst>
          </p:cNvPr>
          <p:cNvPicPr>
            <a:picLocks noChangeAspect="1"/>
          </p:cNvPicPr>
          <p:nvPr/>
        </p:nvPicPr>
        <p:blipFill>
          <a:blip r:embed="rId3"/>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4A937E50-35AB-4589-B597-37F9B5209D3B}"/>
              </a:ext>
            </a:extLst>
          </p:cNvPr>
          <p:cNvSpPr txBox="1"/>
          <p:nvPr/>
        </p:nvSpPr>
        <p:spPr>
          <a:xfrm>
            <a:off x="448900" y="230654"/>
            <a:ext cx="5854424" cy="1938992"/>
          </a:xfrm>
          <a:prstGeom prst="rect">
            <a:avLst/>
          </a:prstGeom>
          <a:noFill/>
        </p:spPr>
        <p:txBody>
          <a:bodyPr wrap="square" rtlCol="0">
            <a:spAutoFit/>
          </a:bodyPr>
          <a:lstStyle/>
          <a:p>
            <a:r>
              <a:rPr lang="en-GB" sz="2000" b="1" dirty="0">
                <a:solidFill>
                  <a:schemeClr val="bg1"/>
                </a:solidFill>
              </a:rPr>
              <a:t>And so we pray…</a:t>
            </a:r>
          </a:p>
          <a:p>
            <a:endParaRPr lang="en-GB" sz="2000" b="1" dirty="0">
              <a:solidFill>
                <a:schemeClr val="bg1"/>
              </a:solidFill>
            </a:endParaRPr>
          </a:p>
          <a:p>
            <a:r>
              <a:rPr lang="en-GB" sz="2000" b="1" dirty="0">
                <a:solidFill>
                  <a:schemeClr val="bg1"/>
                </a:solidFill>
              </a:rPr>
              <a:t>We ask for help, as the family of God, to faithfully uphold each other in prayer knowing that you gave us to each other, to partner in the work of bringing in kingdom.</a:t>
            </a:r>
          </a:p>
        </p:txBody>
      </p:sp>
      <p:grpSp>
        <p:nvGrpSpPr>
          <p:cNvPr id="11" name="Group 10">
            <a:extLst>
              <a:ext uri="{FF2B5EF4-FFF2-40B4-BE49-F238E27FC236}">
                <a16:creationId xmlns:a16="http://schemas.microsoft.com/office/drawing/2014/main" id="{DAD7E6DF-0B9A-4BFC-9CF6-206C2030DC6D}"/>
              </a:ext>
            </a:extLst>
          </p:cNvPr>
          <p:cNvGrpSpPr/>
          <p:nvPr/>
        </p:nvGrpSpPr>
        <p:grpSpPr>
          <a:xfrm>
            <a:off x="0" y="0"/>
            <a:ext cx="9144000" cy="5143500"/>
            <a:chOff x="0" y="0"/>
            <a:chExt cx="9144000" cy="5143500"/>
          </a:xfrm>
        </p:grpSpPr>
        <p:pic>
          <p:nvPicPr>
            <p:cNvPr id="12" name="Picture 11">
              <a:extLst>
                <a:ext uri="{FF2B5EF4-FFF2-40B4-BE49-F238E27FC236}">
                  <a16:creationId xmlns:a16="http://schemas.microsoft.com/office/drawing/2014/main" id="{DD02CF56-3ABC-4873-93A2-1A68030B6DD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0" y="4295394"/>
              <a:ext cx="9144000" cy="848106"/>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55FE7E0D-0C23-4F39-9774-ED437680115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297574" y="0"/>
              <a:ext cx="673351" cy="1200150"/>
            </a:xfrm>
            <a:prstGeom prst="rect">
              <a:avLst/>
            </a:prstGeom>
          </p:spPr>
        </p:pic>
      </p:grpSp>
    </p:spTree>
    <p:extLst>
      <p:ext uri="{BB962C8B-B14F-4D97-AF65-F5344CB8AC3E}">
        <p14:creationId xmlns:p14="http://schemas.microsoft.com/office/powerpoint/2010/main" val="1170115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MS widescreen PowerPoint template 2022" id="{558D909E-80F5-4EA9-8418-92A7E6689C72}" vid="{D5553DB7-208A-43F7-A379-B983129128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B725B14A0634986408BE87C8651A8" ma:contentTypeVersion="19" ma:contentTypeDescription="Create a new document." ma:contentTypeScope="" ma:versionID="56382fdba2ff0e69abb296d346d06955">
  <xsd:schema xmlns:xsd="http://www.w3.org/2001/XMLSchema" xmlns:xs="http://www.w3.org/2001/XMLSchema" xmlns:p="http://schemas.microsoft.com/office/2006/metadata/properties" xmlns:ns2="0bf8e561-faf8-47d1-9a4f-b313cdc94a3c" xmlns:ns3="0b7ae917-33e5-4d7d-9ba2-273177014d95" targetNamespace="http://schemas.microsoft.com/office/2006/metadata/properties" ma:root="true" ma:fieldsID="0d363b59c39d0cbef2828ce71be10c20" ns2:_="" ns3:_="">
    <xsd:import namespace="0bf8e561-faf8-47d1-9a4f-b313cdc94a3c"/>
    <xsd:import namespace="0b7ae917-33e5-4d7d-9ba2-273177014d9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8e561-faf8-47d1-9a4f-b313cdc94a3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868f3b-47b8-424a-b4f4-0a072a9e1928}" ma:internalName="TaxCatchAll" ma:showField="CatchAllData" ma:web="0bf8e561-faf8-47d1-9a4f-b313cdc94a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7ae917-33e5-4d7d-9ba2-273177014d9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57f31164-ab27-43e1-b3a7-22e5b811c354"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f8e561-faf8-47d1-9a4f-b313cdc94a3c" xsi:nil="true"/>
    <lcf76f155ced4ddcb4097134ff3c332f xmlns="0b7ae917-33e5-4d7d-9ba2-273177014d95">
      <Terms xmlns="http://schemas.microsoft.com/office/infopath/2007/PartnerControls"/>
    </lcf76f155ced4ddcb4097134ff3c332f>
    <SharedWithUsers xmlns="0bf8e561-faf8-47d1-9a4f-b313cdc94a3c">
      <UserInfo>
        <DisplayName>Becky Hembery</DisplayName>
        <AccountId>87</AccountId>
        <AccountType/>
      </UserInfo>
    </SharedWithUsers>
    <_dlc_DocId xmlns="0bf8e561-faf8-47d1-9a4f-b313cdc94a3c">COMMS-1999689070-1760712</_dlc_DocId>
    <_dlc_DocIdUrl xmlns="0bf8e561-faf8-47d1-9a4f-b313cdc94a3c">
      <Url>https://bmsworldmission.sharepoint.com/sites/comms/_layouts/15/DocIdRedir.aspx?ID=COMMS-1999689070-1760712</Url>
      <Description>COMMS-1999689070-1760712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1752ADE-B181-4ECD-A93E-7F41E1C5E83C}">
  <ds:schemaRefs>
    <ds:schemaRef ds:uri="http://schemas.microsoft.com/sharepoint/v3/contenttype/forms"/>
  </ds:schemaRefs>
</ds:datastoreItem>
</file>

<file path=customXml/itemProps2.xml><?xml version="1.0" encoding="utf-8"?>
<ds:datastoreItem xmlns:ds="http://schemas.openxmlformats.org/officeDocument/2006/customXml" ds:itemID="{2289BC40-7EBB-4D39-BAAD-C15A50BDB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8e561-faf8-47d1-9a4f-b313cdc94a3c"/>
    <ds:schemaRef ds:uri="0b7ae917-33e5-4d7d-9ba2-273177014d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CF791C-5378-49DB-BF4A-C4EA91D27C1D}">
  <ds:schemaRefs>
    <ds:schemaRef ds:uri="http://schemas.microsoft.com/office/2006/metadata/properties"/>
    <ds:schemaRef ds:uri="0bf8e561-faf8-47d1-9a4f-b313cdc94a3c"/>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0b7ae917-33e5-4d7d-9ba2-273177014d95"/>
    <ds:schemaRef ds:uri="http://purl.org/dc/terms/"/>
  </ds:schemaRefs>
</ds:datastoreItem>
</file>

<file path=customXml/itemProps4.xml><?xml version="1.0" encoding="utf-8"?>
<ds:datastoreItem xmlns:ds="http://schemas.openxmlformats.org/officeDocument/2006/customXml" ds:itemID="{16619FA2-A597-4E32-8985-D4FE6A6BB44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343</Words>
  <Application>Microsoft Office PowerPoint</Application>
  <PresentationFormat>On-screen Show (16:9)</PresentationFormat>
  <Paragraphs>32</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Content slides</vt:lpstr>
      <vt:lpstr>PowerPoint Presentation</vt:lpstr>
      <vt:lpstr>Prayers for a troubled nation</vt:lpstr>
      <vt:lpstr>Afghanistan is a country in crisis</vt:lpstr>
      <vt:lpstr>PowerPoint Presentation</vt:lpstr>
      <vt:lpstr>Even those who have shown incredible resilience over many years have begun to sound like the psalmists…</vt:lpstr>
      <vt:lpstr>PowerPoint Presentation</vt:lpstr>
      <vt:lpstr>PowerPoint Presentation</vt:lpstr>
      <vt:lpstr>PowerPoint Presentation</vt:lpstr>
      <vt:lpstr>PowerPoint Presentation</vt:lpstr>
      <vt:lpstr>PowerPoint Presentation</vt:lpstr>
    </vt:vector>
  </TitlesOfParts>
  <Company>BMS World 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Aidan Melville</dc:creator>
  <cp:lastModifiedBy>Joshua Mutton</cp:lastModifiedBy>
  <cp:revision>13</cp:revision>
  <dcterms:created xsi:type="dcterms:W3CDTF">2015-01-14T14:52:05Z</dcterms:created>
  <dcterms:modified xsi:type="dcterms:W3CDTF">2022-11-07T16:29:57Z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04752687-82d3-4650-b76e-11a7ffaa3a7c</vt:lpwstr>
  </property>
  <property fmtid="{D5CDD505-2E9C-101B-9397-08002B2CF9AE}" pid="4" name="ContentTypeId">
    <vt:lpwstr>0x010100E1DB725B14A0634986408BE87C8651A8</vt:lpwstr>
  </property>
</Properties>
</file>