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63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07C"/>
    <a:srgbClr val="6A3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38135-22E3-47B5-AD9D-F9A923DE2AC7}" v="6" dt="2022-07-29T15:08:23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86" autoAdjust="0"/>
  </p:normalViewPr>
  <p:slideViewPr>
    <p:cSldViewPr snapToGrid="0">
      <p:cViewPr varScale="1">
        <p:scale>
          <a:sx n="102" d="100"/>
          <a:sy n="102" d="100"/>
        </p:scale>
        <p:origin x="129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D0DB-0898-43E7-9DCA-BF8F302B5BBF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1DE3-A205-4D7A-AB03-B764E6A68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98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6D6D6D"/>
                </a:solidFill>
                <a:effectLst/>
                <a:latin typeface="proxima_nova_rgregular"/>
              </a:rPr>
              <a:t>BMS World Mission is </a:t>
            </a:r>
            <a:r>
              <a:rPr lang="en-GB" b="0" i="0">
                <a:solidFill>
                  <a:srgbClr val="6D6D6D"/>
                </a:solidFill>
                <a:effectLst/>
                <a:latin typeface="proxima_nova_rgregular"/>
              </a:rPr>
              <a:t>inviting our church </a:t>
            </a:r>
            <a:r>
              <a:rPr lang="en-GB" b="0" i="0" dirty="0">
                <a:solidFill>
                  <a:srgbClr val="6D6D6D"/>
                </a:solidFill>
                <a:effectLst/>
                <a:latin typeface="proxima_nova_rgregular"/>
              </a:rPr>
              <a:t>to walk hand-in-hand with a remote community in Nepal’s mountains – and help them transform their village.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1DE3-A205-4D7A-AB03-B764E6A680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9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1C4E8E-27AF-4690-96ED-EA948C44A8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5394"/>
            <a:ext cx="9144000" cy="848106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25707B1-D285-40B6-A558-B1B0224DD5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8004" y="1528891"/>
            <a:ext cx="1307992" cy="208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9182"/>
            <a:ext cx="8415006" cy="7647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D5007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33043"/>
            <a:ext cx="8415006" cy="573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D51A6F-ABEA-4D4F-A9E0-B01308486DDF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EACDF2-56C6-47D0-9970-65F36362D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DBA7BF9-25AE-43D5-959F-FBB081946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6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2900"/>
            <a:ext cx="7719850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5007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15007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9051"/>
            <a:ext cx="2133600" cy="2094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04F27C-B5AE-5C46-8865-125C4EA7EC9E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29051"/>
            <a:ext cx="2895600" cy="2094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29051"/>
            <a:ext cx="2319007" cy="2094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289F96-14F8-084C-8B90-A173B73188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5F3D69-10D1-4E11-B871-4F8F9B6B9E5B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CD5E4A-96D7-4163-8C9C-576023586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103A9B0-1248-4BF4-A96B-4DADB9AA1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2900"/>
            <a:ext cx="7719850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5007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BA9DAB-9569-46DD-8AFD-7E639B6D7DA9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183A6B-C141-4939-B1FE-549B5B9D1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AC43A8A-28D0-408D-BD35-C34F947698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7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7897DD-EF96-460F-BBF8-B5DD7D1161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8F831-613C-4E7E-A8A5-9AAC6DF31030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9CC612-1223-4D9F-A156-62273AD73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8004416-F6AD-4C8D-9BA7-704FE5BD3D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02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5E76F1-16C0-4850-8B38-8C031675BE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4294929"/>
            <a:ext cx="9144000" cy="84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0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2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5007C"/>
        </a:buClr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5007C"/>
        </a:buClr>
        <a:buSzPct val="100000"/>
        <a:buFont typeface="Arial" panose="020B0604020202020204" pitchFamily="34" charset="0"/>
        <a:buChar char="○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5007C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A937E50-35AB-4589-B597-37F9B5209D3B}"/>
              </a:ext>
            </a:extLst>
          </p:cNvPr>
          <p:cNvSpPr txBox="1"/>
          <p:nvPr/>
        </p:nvSpPr>
        <p:spPr>
          <a:xfrm>
            <a:off x="6093673" y="1694587"/>
            <a:ext cx="2811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Use full screen images!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Use the banner at the bottom of the slide and make sure you bring it to the front by right clicking it.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D7E6DF-0B9A-4BFC-9CF6-206C2030DC6D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02CF56-3ABC-4873-93A2-1A68030B6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5FE7E0D-0C23-4F39-9774-ED4376801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669DE7-F32A-7FF9-1934-9343C02CA5D7}"/>
              </a:ext>
            </a:extLst>
          </p:cNvPr>
          <p:cNvGrpSpPr/>
          <p:nvPr/>
        </p:nvGrpSpPr>
        <p:grpSpPr>
          <a:xfrm>
            <a:off x="1903" y="0"/>
            <a:ext cx="9144000" cy="5143500"/>
            <a:chOff x="0" y="0"/>
            <a:chExt cx="9144000" cy="51435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2533AB-37AA-96BD-5625-900048E3B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16" name="Picture 1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346F3C7-D84E-C350-FD80-CA11CB6D76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  <p:pic>
        <p:nvPicPr>
          <p:cNvPr id="5" name="Picture Placeholder 4" descr="A person and two children walking on a dirt path in the fog&#10;&#10;Description automatically generated with low confidence">
            <a:extLst>
              <a:ext uri="{FF2B5EF4-FFF2-40B4-BE49-F238E27FC236}">
                <a16:creationId xmlns:a16="http://schemas.microsoft.com/office/drawing/2014/main" id="{BC8DE524-8BA9-F5DA-AEC6-051700C549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/>
          <a:stretch>
            <a:fillRect/>
          </a:stretch>
        </p:blipFill>
        <p:spPr>
          <a:xfrm>
            <a:off x="-1903" y="0"/>
            <a:ext cx="9144000" cy="5143500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46B8D6C-835B-60D0-99C5-A2271916019D}"/>
              </a:ext>
            </a:extLst>
          </p:cNvPr>
          <p:cNvGrpSpPr/>
          <p:nvPr/>
        </p:nvGrpSpPr>
        <p:grpSpPr>
          <a:xfrm>
            <a:off x="1903" y="0"/>
            <a:ext cx="9144000" cy="5143500"/>
            <a:chOff x="0" y="0"/>
            <a:chExt cx="9144000" cy="51435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48B37EA-CE02-F05C-19CD-94DBCDD39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19" name="Picture 1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08E2198-E8F9-E6AB-538F-71CB207A3A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34BFA6E-7C23-CB4E-AB5C-C924456AFD79}"/>
              </a:ext>
            </a:extLst>
          </p:cNvPr>
          <p:cNvSpPr txBox="1"/>
          <p:nvPr/>
        </p:nvSpPr>
        <p:spPr>
          <a:xfrm>
            <a:off x="309181" y="3530540"/>
            <a:ext cx="426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Come to our </a:t>
            </a:r>
            <a:r>
              <a:rPr lang="en-GB" i="1" dirty="0">
                <a:solidFill>
                  <a:schemeClr val="bg1"/>
                </a:solidFill>
              </a:rPr>
              <a:t>Good Land </a:t>
            </a:r>
            <a:r>
              <a:rPr lang="en-GB" dirty="0">
                <a:solidFill>
                  <a:schemeClr val="bg1"/>
                </a:solidFill>
              </a:rPr>
              <a:t>service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on [date] at [time].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Together, we can transform this village!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73BBD5-6C34-51A2-F320-75DA85B3D435}"/>
              </a:ext>
            </a:extLst>
          </p:cNvPr>
          <p:cNvSpPr txBox="1"/>
          <p:nvPr/>
        </p:nvSpPr>
        <p:spPr>
          <a:xfrm>
            <a:off x="5336473" y="4808554"/>
            <a:ext cx="3720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Photo credit: ©Clive Thomas for BMS World Mission</a:t>
            </a:r>
          </a:p>
        </p:txBody>
      </p:sp>
    </p:spTree>
    <p:extLst>
      <p:ext uri="{BB962C8B-B14F-4D97-AF65-F5344CB8AC3E}">
        <p14:creationId xmlns:p14="http://schemas.microsoft.com/office/powerpoint/2010/main" val="42243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S widescreen PowerPoint template 2022" id="{558D909E-80F5-4EA9-8418-92A7E6689C72}" vid="{D5553DB7-208A-43F7-A379-B983129128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B725B14A0634986408BE87C8651A8" ma:contentTypeVersion="18" ma:contentTypeDescription="Create a new document." ma:contentTypeScope="" ma:versionID="2ad6b2fdde9494b6fccd9dee117394d4">
  <xsd:schema xmlns:xsd="http://www.w3.org/2001/XMLSchema" xmlns:xs="http://www.w3.org/2001/XMLSchema" xmlns:p="http://schemas.microsoft.com/office/2006/metadata/properties" xmlns:ns2="0bf8e561-faf8-47d1-9a4f-b313cdc94a3c" xmlns:ns3="0b7ae917-33e5-4d7d-9ba2-273177014d95" targetNamespace="http://schemas.microsoft.com/office/2006/metadata/properties" ma:root="true" ma:fieldsID="989e2768e84fc00b69dde9b8f4d26185" ns2:_="" ns3:_="">
    <xsd:import namespace="0bf8e561-faf8-47d1-9a4f-b313cdc94a3c"/>
    <xsd:import namespace="0b7ae917-33e5-4d7d-9ba2-273177014d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8e561-faf8-47d1-9a4f-b313cdc94a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d868f3b-47b8-424a-b4f4-0a072a9e1928}" ma:internalName="TaxCatchAll" ma:showField="CatchAllData" ma:web="0bf8e561-faf8-47d1-9a4f-b313cdc94a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ae917-33e5-4d7d-9ba2-273177014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7f31164-ab27-43e1-b3a7-22e5b811c3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8e561-faf8-47d1-9a4f-b313cdc94a3c" xsi:nil="true"/>
    <lcf76f155ced4ddcb4097134ff3c332f xmlns="0b7ae917-33e5-4d7d-9ba2-273177014d95">
      <Terms xmlns="http://schemas.microsoft.com/office/infopath/2007/PartnerControls"/>
    </lcf76f155ced4ddcb4097134ff3c332f>
    <SharedWithUsers xmlns="0bf8e561-faf8-47d1-9a4f-b313cdc94a3c">
      <UserInfo>
        <DisplayName>Becky Hembery</DisplayName>
        <AccountId>87</AccountId>
        <AccountType/>
      </UserInfo>
    </SharedWithUsers>
    <_dlc_DocId xmlns="0bf8e561-faf8-47d1-9a4f-b313cdc94a3c">COMMS-1999689070-1756699</_dlc_DocId>
    <_dlc_DocIdUrl xmlns="0bf8e561-faf8-47d1-9a4f-b313cdc94a3c">
      <Url>https://bmsworldmission.sharepoint.com/sites/comms/_layouts/15/DocIdRedir.aspx?ID=COMMS-1999689070-1756699</Url>
      <Description>COMMS-1999689070-1756699</Description>
    </_dlc_DocIdUrl>
  </documentManagement>
</p:properties>
</file>

<file path=customXml/itemProps1.xml><?xml version="1.0" encoding="utf-8"?>
<ds:datastoreItem xmlns:ds="http://schemas.openxmlformats.org/officeDocument/2006/customXml" ds:itemID="{190CCD12-C51D-49A7-B970-36CA06A9C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8e561-faf8-47d1-9a4f-b313cdc94a3c"/>
    <ds:schemaRef ds:uri="0b7ae917-33e5-4d7d-9ba2-273177014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E8BC8B-BB6A-4FCF-A49A-D0A51731346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1752ADE-B181-4ECD-A93E-7F41E1C5E83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2CF791C-5378-49DB-BF4A-C4EA91D27C1D}">
  <ds:schemaRefs>
    <ds:schemaRef ds:uri="http://www.w3.org/XML/1998/namespace"/>
    <ds:schemaRef ds:uri="http://purl.org/dc/terms/"/>
    <ds:schemaRef ds:uri="72dcc95d-441e-48ea-b596-90e670778a9f"/>
    <ds:schemaRef ds:uri="http://purl.org/dc/dcmitype/"/>
    <ds:schemaRef ds:uri="http://schemas.microsoft.com/office/2006/documentManagement/types"/>
    <ds:schemaRef ds:uri="http://purl.org/dc/elements/1.1/"/>
    <ds:schemaRef ds:uri="6c606597-504d-42c1-b86b-0339c469402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0bf8e561-faf8-47d1-9a4f-b313cdc94a3c"/>
    <ds:schemaRef ds:uri="0b7ae917-33e5-4d7d-9ba2-273177014d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</Words>
  <Application>Microsoft Office PowerPoint</Application>
  <PresentationFormat>On-screen Show (16:9)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proxima_nova_rgregular</vt:lpstr>
      <vt:lpstr>Wingdings</vt:lpstr>
      <vt:lpstr>Content slides</vt:lpstr>
      <vt:lpstr>PowerPoint Presentation</vt:lpstr>
    </vt:vector>
  </TitlesOfParts>
  <Company>BMS World 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Aidan Melville</dc:creator>
  <cp:lastModifiedBy>Ruth Whiter</cp:lastModifiedBy>
  <cp:revision>12</cp:revision>
  <dcterms:created xsi:type="dcterms:W3CDTF">2015-01-14T14:52:05Z</dcterms:created>
  <dcterms:modified xsi:type="dcterms:W3CDTF">2022-07-29T15:10:53Z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0x010100E1DB725B14A0634986408BE87C8651A8</vt:lpwstr>
  </property>
  <property fmtid="{D5CDD505-2E9C-101B-9397-08002B2CF9AE}" pid="3" name="_dlc_DocIdItemGuid">
    <vt:lpwstr>0df8119e-6669-46f6-bf40-36f153711d19</vt:lpwstr>
  </property>
  <property fmtid="{D5CDD505-2E9C-101B-9397-08002B2CF9AE}" pid="4" name="MediaServiceImageTags">
    <vt:lpwstr/>
  </property>
</Properties>
</file>