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5"/>
  </p:notesMasterIdLst>
  <p:sldIdLst>
    <p:sldId id="256" r:id="rId6"/>
    <p:sldId id="266" r:id="rId7"/>
    <p:sldId id="267" r:id="rId8"/>
    <p:sldId id="268" r:id="rId9"/>
    <p:sldId id="263" r:id="rId10"/>
    <p:sldId id="269" r:id="rId11"/>
    <p:sldId id="273" r:id="rId12"/>
    <p:sldId id="277" r:id="rId13"/>
    <p:sldId id="276"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8F"/>
    <a:srgbClr val="D72753"/>
    <a:srgbClr val="D5007C"/>
    <a:srgbClr val="6A31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227C6-57AC-4501-AC7A-9043C75B2BC8}" v="4" dt="2022-07-13T10:40:00.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Whiter" userId="8d442707-7f68-41f6-9077-17dd094e3e3f" providerId="ADAL" clId="{26A227C6-57AC-4501-AC7A-9043C75B2BC8}"/>
    <pc:docChg chg="undo custSel modSld">
      <pc:chgData name="Ruth Whiter" userId="8d442707-7f68-41f6-9077-17dd094e3e3f" providerId="ADAL" clId="{26A227C6-57AC-4501-AC7A-9043C75B2BC8}" dt="2022-07-13T10:36:47.921" v="51" actId="404"/>
      <pc:docMkLst>
        <pc:docMk/>
      </pc:docMkLst>
      <pc:sldChg chg="addSp delSp modSp mod">
        <pc:chgData name="Ruth Whiter" userId="8d442707-7f68-41f6-9077-17dd094e3e3f" providerId="ADAL" clId="{26A227C6-57AC-4501-AC7A-9043C75B2BC8}" dt="2022-07-13T09:55:09.181" v="38" actId="1076"/>
        <pc:sldMkLst>
          <pc:docMk/>
          <pc:sldMk cId="1694797854" sldId="266"/>
        </pc:sldMkLst>
        <pc:spChg chg="add del mod">
          <ac:chgData name="Ruth Whiter" userId="8d442707-7f68-41f6-9077-17dd094e3e3f" providerId="ADAL" clId="{26A227C6-57AC-4501-AC7A-9043C75B2BC8}" dt="2022-07-13T09:55:01.788" v="37" actId="478"/>
          <ac:spMkLst>
            <pc:docMk/>
            <pc:sldMk cId="1694797854" sldId="266"/>
            <ac:spMk id="3" creationId="{96CC0915-E490-5852-40D5-6FA4B07F6C2D}"/>
          </ac:spMkLst>
        </pc:spChg>
        <pc:spChg chg="del mod">
          <ac:chgData name="Ruth Whiter" userId="8d442707-7f68-41f6-9077-17dd094e3e3f" providerId="ADAL" clId="{26A227C6-57AC-4501-AC7A-9043C75B2BC8}" dt="2022-07-13T09:54:59.374" v="36" actId="478"/>
          <ac:spMkLst>
            <pc:docMk/>
            <pc:sldMk cId="1694797854" sldId="266"/>
            <ac:spMk id="4" creationId="{F001DBDC-7769-4C33-B642-1E67510F85C6}"/>
          </ac:spMkLst>
        </pc:spChg>
        <pc:spChg chg="mod">
          <ac:chgData name="Ruth Whiter" userId="8d442707-7f68-41f6-9077-17dd094e3e3f" providerId="ADAL" clId="{26A227C6-57AC-4501-AC7A-9043C75B2BC8}" dt="2022-07-13T08:58:38.679" v="24" actId="1076"/>
          <ac:spMkLst>
            <pc:docMk/>
            <pc:sldMk cId="1694797854" sldId="266"/>
            <ac:spMk id="5" creationId="{CCA9F03C-9E89-42CE-8F2C-E525AF71ECB2}"/>
          </ac:spMkLst>
        </pc:spChg>
        <pc:picChg chg="add mod modCrop">
          <ac:chgData name="Ruth Whiter" userId="8d442707-7f68-41f6-9077-17dd094e3e3f" providerId="ADAL" clId="{26A227C6-57AC-4501-AC7A-9043C75B2BC8}" dt="2022-07-13T09:55:09.181" v="38" actId="1076"/>
          <ac:picMkLst>
            <pc:docMk/>
            <pc:sldMk cId="1694797854" sldId="266"/>
            <ac:picMk id="10" creationId="{6EB1E8FA-8DFA-F4F8-E632-DC3EAE097566}"/>
          </ac:picMkLst>
        </pc:picChg>
      </pc:sldChg>
      <pc:sldChg chg="modSp mod">
        <pc:chgData name="Ruth Whiter" userId="8d442707-7f68-41f6-9077-17dd094e3e3f" providerId="ADAL" clId="{26A227C6-57AC-4501-AC7A-9043C75B2BC8}" dt="2022-07-13T09:53:51.225" v="31" actId="1076"/>
        <pc:sldMkLst>
          <pc:docMk/>
          <pc:sldMk cId="3205876840" sldId="267"/>
        </pc:sldMkLst>
        <pc:picChg chg="mod">
          <ac:chgData name="Ruth Whiter" userId="8d442707-7f68-41f6-9077-17dd094e3e3f" providerId="ADAL" clId="{26A227C6-57AC-4501-AC7A-9043C75B2BC8}" dt="2022-07-13T09:53:51.225" v="31" actId="1076"/>
          <ac:picMkLst>
            <pc:docMk/>
            <pc:sldMk cId="3205876840" sldId="267"/>
            <ac:picMk id="3" creationId="{13FCBA19-50ED-16F4-7998-D7CF9D056BF2}"/>
          </ac:picMkLst>
        </pc:picChg>
      </pc:sldChg>
      <pc:sldChg chg="addSp delSp modSp mod">
        <pc:chgData name="Ruth Whiter" userId="8d442707-7f68-41f6-9077-17dd094e3e3f" providerId="ADAL" clId="{26A227C6-57AC-4501-AC7A-9043C75B2BC8}" dt="2022-07-13T10:36:47.921" v="51" actId="404"/>
        <pc:sldMkLst>
          <pc:docMk/>
          <pc:sldMk cId="287754605" sldId="273"/>
        </pc:sldMkLst>
        <pc:spChg chg="add del mod">
          <ac:chgData name="Ruth Whiter" userId="8d442707-7f68-41f6-9077-17dd094e3e3f" providerId="ADAL" clId="{26A227C6-57AC-4501-AC7A-9043C75B2BC8}" dt="2022-07-13T08:54:27.452" v="2" actId="478"/>
          <ac:spMkLst>
            <pc:docMk/>
            <pc:sldMk cId="287754605" sldId="273"/>
            <ac:spMk id="3" creationId="{3A382D24-E1E6-70A5-4823-D5E1990B1D4F}"/>
          </ac:spMkLst>
        </pc:spChg>
        <pc:spChg chg="mod">
          <ac:chgData name="Ruth Whiter" userId="8d442707-7f68-41f6-9077-17dd094e3e3f" providerId="ADAL" clId="{26A227C6-57AC-4501-AC7A-9043C75B2BC8}" dt="2022-07-13T10:36:47.921" v="51" actId="404"/>
          <ac:spMkLst>
            <pc:docMk/>
            <pc:sldMk cId="287754605" sldId="273"/>
            <ac:spMk id="12" creationId="{ACD5790A-8DCF-B363-8E3E-EDA23A64995C}"/>
          </ac:spMkLst>
        </pc:spChg>
        <pc:picChg chg="del">
          <ac:chgData name="Ruth Whiter" userId="8d442707-7f68-41f6-9077-17dd094e3e3f" providerId="ADAL" clId="{26A227C6-57AC-4501-AC7A-9043C75B2BC8}" dt="2022-07-13T08:54:24.285" v="1" actId="478"/>
          <ac:picMkLst>
            <pc:docMk/>
            <pc:sldMk cId="287754605" sldId="273"/>
            <ac:picMk id="4" creationId="{027B4CDB-E94A-DB8F-05DF-B9E92C011736}"/>
          </ac:picMkLst>
        </pc:picChg>
        <pc:picChg chg="del mod">
          <ac:chgData name="Ruth Whiter" userId="8d442707-7f68-41f6-9077-17dd094e3e3f" providerId="ADAL" clId="{26A227C6-57AC-4501-AC7A-9043C75B2BC8}" dt="2022-07-13T08:56:05.540" v="11" actId="478"/>
          <ac:picMkLst>
            <pc:docMk/>
            <pc:sldMk cId="287754605" sldId="273"/>
            <ac:picMk id="18" creationId="{A7CAB130-298B-6247-D8E3-B009BE462A92}"/>
          </ac:picMkLst>
        </pc:picChg>
      </pc:sldChg>
      <pc:sldChg chg="addSp delSp modSp mod">
        <pc:chgData name="Ruth Whiter" userId="8d442707-7f68-41f6-9077-17dd094e3e3f" providerId="ADAL" clId="{26A227C6-57AC-4501-AC7A-9043C75B2BC8}" dt="2022-07-13T09:55:30.041" v="40" actId="1076"/>
        <pc:sldMkLst>
          <pc:docMk/>
          <pc:sldMk cId="311073486" sldId="276"/>
        </pc:sldMkLst>
        <pc:spChg chg="add del mod">
          <ac:chgData name="Ruth Whiter" userId="8d442707-7f68-41f6-9077-17dd094e3e3f" providerId="ADAL" clId="{26A227C6-57AC-4501-AC7A-9043C75B2BC8}" dt="2022-07-13T08:59:41.222" v="26" actId="478"/>
          <ac:spMkLst>
            <pc:docMk/>
            <pc:sldMk cId="311073486" sldId="276"/>
            <ac:spMk id="4" creationId="{6360C26E-7902-9B61-E587-CD3A6943C5BB}"/>
          </ac:spMkLst>
        </pc:spChg>
        <pc:spChg chg="mod">
          <ac:chgData name="Ruth Whiter" userId="8d442707-7f68-41f6-9077-17dd094e3e3f" providerId="ADAL" clId="{26A227C6-57AC-4501-AC7A-9043C75B2BC8}" dt="2022-07-13T08:59:47.749" v="27" actId="207"/>
          <ac:spMkLst>
            <pc:docMk/>
            <pc:sldMk cId="311073486" sldId="276"/>
            <ac:spMk id="8" creationId="{0A2625F2-82DA-B9B2-08EC-77864E066015}"/>
          </ac:spMkLst>
        </pc:spChg>
        <pc:spChg chg="add del mod">
          <ac:chgData name="Ruth Whiter" userId="8d442707-7f68-41f6-9077-17dd094e3e3f" providerId="ADAL" clId="{26A227C6-57AC-4501-AC7A-9043C75B2BC8}" dt="2022-07-13T09:00:00.224" v="29" actId="478"/>
          <ac:spMkLst>
            <pc:docMk/>
            <pc:sldMk cId="311073486" sldId="276"/>
            <ac:spMk id="10" creationId="{6697711E-8EE7-EAC3-DBB8-F1354A602603}"/>
          </ac:spMkLst>
        </pc:spChg>
        <pc:picChg chg="add del">
          <ac:chgData name="Ruth Whiter" userId="8d442707-7f68-41f6-9077-17dd094e3e3f" providerId="ADAL" clId="{26A227C6-57AC-4501-AC7A-9043C75B2BC8}" dt="2022-07-13T08:59:51.550" v="28" actId="478"/>
          <ac:picMkLst>
            <pc:docMk/>
            <pc:sldMk cId="311073486" sldId="276"/>
            <ac:picMk id="3" creationId="{B999E33E-9971-D8B1-1CEB-A8264266B87C}"/>
          </ac:picMkLst>
        </pc:picChg>
        <pc:picChg chg="add mod">
          <ac:chgData name="Ruth Whiter" userId="8d442707-7f68-41f6-9077-17dd094e3e3f" providerId="ADAL" clId="{26A227C6-57AC-4501-AC7A-9043C75B2BC8}" dt="2022-07-13T09:55:30.041" v="40" actId="1076"/>
          <ac:picMkLst>
            <pc:docMk/>
            <pc:sldMk cId="311073486" sldId="276"/>
            <ac:picMk id="11" creationId="{FC18F309-1E9C-2BB4-897B-B015CF3CF2C1}"/>
          </ac:picMkLst>
        </pc:picChg>
      </pc:sldChg>
      <pc:sldChg chg="addSp delSp modSp mod">
        <pc:chgData name="Ruth Whiter" userId="8d442707-7f68-41f6-9077-17dd094e3e3f" providerId="ADAL" clId="{26A227C6-57AC-4501-AC7A-9043C75B2BC8}" dt="2022-07-13T10:33:56.553" v="49" actId="1076"/>
        <pc:sldMkLst>
          <pc:docMk/>
          <pc:sldMk cId="2382355888" sldId="277"/>
        </pc:sldMkLst>
        <pc:spChg chg="mod">
          <ac:chgData name="Ruth Whiter" userId="8d442707-7f68-41f6-9077-17dd094e3e3f" providerId="ADAL" clId="{26A227C6-57AC-4501-AC7A-9043C75B2BC8}" dt="2022-07-13T09:56:47.030" v="43" actId="1076"/>
          <ac:spMkLst>
            <pc:docMk/>
            <pc:sldMk cId="2382355888" sldId="277"/>
            <ac:spMk id="3" creationId="{A32F51AE-8BE1-79D4-5D33-7F785BEC3557}"/>
          </ac:spMkLst>
        </pc:spChg>
        <pc:spChg chg="add del mod">
          <ac:chgData name="Ruth Whiter" userId="8d442707-7f68-41f6-9077-17dd094e3e3f" providerId="ADAL" clId="{26A227C6-57AC-4501-AC7A-9043C75B2BC8}" dt="2022-07-13T08:54:42.537" v="5" actId="478"/>
          <ac:spMkLst>
            <pc:docMk/>
            <pc:sldMk cId="2382355888" sldId="277"/>
            <ac:spMk id="5" creationId="{1D184294-16E0-5143-75B4-3B1237DF5E14}"/>
          </ac:spMkLst>
        </pc:spChg>
        <pc:spChg chg="mod">
          <ac:chgData name="Ruth Whiter" userId="8d442707-7f68-41f6-9077-17dd094e3e3f" providerId="ADAL" clId="{26A227C6-57AC-4501-AC7A-9043C75B2BC8}" dt="2022-07-13T08:55:24.657" v="7" actId="207"/>
          <ac:spMkLst>
            <pc:docMk/>
            <pc:sldMk cId="2382355888" sldId="277"/>
            <ac:spMk id="9" creationId="{48573CC7-3286-B123-2A3A-1D068802E6EF}"/>
          </ac:spMkLst>
        </pc:spChg>
        <pc:spChg chg="mod">
          <ac:chgData name="Ruth Whiter" userId="8d442707-7f68-41f6-9077-17dd094e3e3f" providerId="ADAL" clId="{26A227C6-57AC-4501-AC7A-9043C75B2BC8}" dt="2022-07-13T10:33:36.730" v="47" actId="1076"/>
          <ac:spMkLst>
            <pc:docMk/>
            <pc:sldMk cId="2382355888" sldId="277"/>
            <ac:spMk id="11" creationId="{92363108-CDA3-10BA-D34D-108F8B11F2FC}"/>
          </ac:spMkLst>
        </pc:spChg>
        <pc:spChg chg="add del mod">
          <ac:chgData name="Ruth Whiter" userId="8d442707-7f68-41f6-9077-17dd094e3e3f" providerId="ADAL" clId="{26A227C6-57AC-4501-AC7A-9043C75B2BC8}" dt="2022-07-13T08:55:38.722" v="10" actId="478"/>
          <ac:spMkLst>
            <pc:docMk/>
            <pc:sldMk cId="2382355888" sldId="277"/>
            <ac:spMk id="12" creationId="{6486FB61-BB6E-94BB-7196-72210C51F008}"/>
          </ac:spMkLst>
        </pc:spChg>
        <pc:spChg chg="mod">
          <ac:chgData name="Ruth Whiter" userId="8d442707-7f68-41f6-9077-17dd094e3e3f" providerId="ADAL" clId="{26A227C6-57AC-4501-AC7A-9043C75B2BC8}" dt="2022-07-13T09:56:51.949" v="44" actId="1076"/>
          <ac:spMkLst>
            <pc:docMk/>
            <pc:sldMk cId="2382355888" sldId="277"/>
            <ac:spMk id="13" creationId="{C3C61F01-7A28-E430-41FE-19219E5AC119}"/>
          </ac:spMkLst>
        </pc:spChg>
        <pc:spChg chg="mod">
          <ac:chgData name="Ruth Whiter" userId="8d442707-7f68-41f6-9077-17dd094e3e3f" providerId="ADAL" clId="{26A227C6-57AC-4501-AC7A-9043C75B2BC8}" dt="2022-07-13T09:56:56.133" v="45" actId="1076"/>
          <ac:spMkLst>
            <pc:docMk/>
            <pc:sldMk cId="2382355888" sldId="277"/>
            <ac:spMk id="15" creationId="{BCCE39E9-DCE5-3313-67D3-463E362FEE9C}"/>
          </ac:spMkLst>
        </pc:spChg>
        <pc:spChg chg="mod">
          <ac:chgData name="Ruth Whiter" userId="8d442707-7f68-41f6-9077-17dd094e3e3f" providerId="ADAL" clId="{26A227C6-57AC-4501-AC7A-9043C75B2BC8}" dt="2022-07-13T10:33:56.553" v="49" actId="1076"/>
          <ac:spMkLst>
            <pc:docMk/>
            <pc:sldMk cId="2382355888" sldId="277"/>
            <ac:spMk id="17" creationId="{26A2DF61-AA49-40A6-AA78-6DBB4B5094E5}"/>
          </ac:spMkLst>
        </pc:spChg>
        <pc:picChg chg="add del">
          <ac:chgData name="Ruth Whiter" userId="8d442707-7f68-41f6-9077-17dd094e3e3f" providerId="ADAL" clId="{26A227C6-57AC-4501-AC7A-9043C75B2BC8}" dt="2022-07-13T08:55:32.580" v="9" actId="478"/>
          <ac:picMkLst>
            <pc:docMk/>
            <pc:sldMk cId="2382355888" sldId="277"/>
            <ac:picMk id="4" creationId="{027B4CDB-E94A-DB8F-05DF-B9E92C011736}"/>
          </ac:picMkLst>
        </pc:picChg>
      </pc:sldChg>
    </pc:docChg>
  </pc:docChgLst>
  <pc:docChgLst>
    <pc:chgData name="Hannah Watson" userId="f72bc5f7-1169-4816-ae18-cf7b6594fdf7" providerId="ADAL" clId="{3E26A9B2-797E-41A8-A360-CA4C76C31CB4}"/>
    <pc:docChg chg="undo custSel delSld modSld">
      <pc:chgData name="Hannah Watson" userId="f72bc5f7-1169-4816-ae18-cf7b6594fdf7" providerId="ADAL" clId="{3E26A9B2-797E-41A8-A360-CA4C76C31CB4}" dt="2022-07-12T10:19:50.463" v="1115" actId="113"/>
      <pc:docMkLst>
        <pc:docMk/>
      </pc:docMkLst>
      <pc:sldChg chg="modNotesTx">
        <pc:chgData name="Hannah Watson" userId="f72bc5f7-1169-4816-ae18-cf7b6594fdf7" providerId="ADAL" clId="{3E26A9B2-797E-41A8-A360-CA4C76C31CB4}" dt="2022-07-12T10:19:32.711" v="1113" actId="113"/>
        <pc:sldMkLst>
          <pc:docMk/>
          <pc:sldMk cId="4224389893" sldId="263"/>
        </pc:sldMkLst>
      </pc:sldChg>
      <pc:sldChg chg="modSp mod modNotesTx">
        <pc:chgData name="Hannah Watson" userId="f72bc5f7-1169-4816-ae18-cf7b6594fdf7" providerId="ADAL" clId="{3E26A9B2-797E-41A8-A360-CA4C76C31CB4}" dt="2022-07-12T09:45:08.390" v="230" actId="20577"/>
        <pc:sldMkLst>
          <pc:docMk/>
          <pc:sldMk cId="1694797854" sldId="266"/>
        </pc:sldMkLst>
        <pc:spChg chg="mod">
          <ac:chgData name="Hannah Watson" userId="f72bc5f7-1169-4816-ae18-cf7b6594fdf7" providerId="ADAL" clId="{3E26A9B2-797E-41A8-A360-CA4C76C31CB4}" dt="2022-07-12T09:44:24.757" v="52" actId="255"/>
          <ac:spMkLst>
            <pc:docMk/>
            <pc:sldMk cId="1694797854" sldId="266"/>
            <ac:spMk id="4" creationId="{F001DBDC-7769-4C33-B642-1E67510F85C6}"/>
          </ac:spMkLst>
        </pc:spChg>
        <pc:spChg chg="mod">
          <ac:chgData name="Hannah Watson" userId="f72bc5f7-1169-4816-ae18-cf7b6594fdf7" providerId="ADAL" clId="{3E26A9B2-797E-41A8-A360-CA4C76C31CB4}" dt="2022-07-12T09:44:43.277" v="74" actId="20577"/>
          <ac:spMkLst>
            <pc:docMk/>
            <pc:sldMk cId="1694797854" sldId="266"/>
            <ac:spMk id="5" creationId="{CCA9F03C-9E89-42CE-8F2C-E525AF71ECB2}"/>
          </ac:spMkLst>
        </pc:spChg>
      </pc:sldChg>
      <pc:sldChg chg="modNotesTx">
        <pc:chgData name="Hannah Watson" userId="f72bc5f7-1169-4816-ae18-cf7b6594fdf7" providerId="ADAL" clId="{3E26A9B2-797E-41A8-A360-CA4C76C31CB4}" dt="2022-07-12T09:47:21.706" v="939" actId="6549"/>
        <pc:sldMkLst>
          <pc:docMk/>
          <pc:sldMk cId="3205876840" sldId="267"/>
        </pc:sldMkLst>
      </pc:sldChg>
      <pc:sldChg chg="modNotesTx">
        <pc:chgData name="Hannah Watson" userId="f72bc5f7-1169-4816-ae18-cf7b6594fdf7" providerId="ADAL" clId="{3E26A9B2-797E-41A8-A360-CA4C76C31CB4}" dt="2022-07-12T10:19:21.208" v="1111" actId="20577"/>
        <pc:sldMkLst>
          <pc:docMk/>
          <pc:sldMk cId="614576196" sldId="268"/>
        </pc:sldMkLst>
      </pc:sldChg>
      <pc:sldChg chg="modSp mod modNotesTx">
        <pc:chgData name="Hannah Watson" userId="f72bc5f7-1169-4816-ae18-cf7b6594fdf7" providerId="ADAL" clId="{3E26A9B2-797E-41A8-A360-CA4C76C31CB4}" dt="2022-07-12T10:19:50.463" v="1115" actId="113"/>
        <pc:sldMkLst>
          <pc:docMk/>
          <pc:sldMk cId="3868900147" sldId="269"/>
        </pc:sldMkLst>
        <pc:spChg chg="mod">
          <ac:chgData name="Hannah Watson" userId="f72bc5f7-1169-4816-ae18-cf7b6594fdf7" providerId="ADAL" clId="{3E26A9B2-797E-41A8-A360-CA4C76C31CB4}" dt="2022-07-12T10:12:58.256" v="962" actId="20577"/>
          <ac:spMkLst>
            <pc:docMk/>
            <pc:sldMk cId="3868900147" sldId="269"/>
            <ac:spMk id="8" creationId="{4106FBF5-F8D5-21BF-73E2-5990BCB6B631}"/>
          </ac:spMkLst>
        </pc:spChg>
        <pc:spChg chg="mod">
          <ac:chgData name="Hannah Watson" userId="f72bc5f7-1169-4816-ae18-cf7b6594fdf7" providerId="ADAL" clId="{3E26A9B2-797E-41A8-A360-CA4C76C31CB4}" dt="2022-07-12T10:13:25.643" v="967" actId="1076"/>
          <ac:spMkLst>
            <pc:docMk/>
            <pc:sldMk cId="3868900147" sldId="269"/>
            <ac:spMk id="9" creationId="{3D6A5774-EB2E-2303-B71C-55CE514A5A15}"/>
          </ac:spMkLst>
        </pc:spChg>
        <pc:picChg chg="mod">
          <ac:chgData name="Hannah Watson" userId="f72bc5f7-1169-4816-ae18-cf7b6594fdf7" providerId="ADAL" clId="{3E26A9B2-797E-41A8-A360-CA4C76C31CB4}" dt="2022-07-12T10:13:22.304" v="966" actId="1076"/>
          <ac:picMkLst>
            <pc:docMk/>
            <pc:sldMk cId="3868900147" sldId="269"/>
            <ac:picMk id="3" creationId="{0EAA5F1D-9C6D-0A00-98C8-A3A075E53C51}"/>
          </ac:picMkLst>
        </pc:picChg>
      </pc:sldChg>
      <pc:sldChg chg="addSp delSp modSp del mod modNotesTx">
        <pc:chgData name="Hannah Watson" userId="f72bc5f7-1169-4816-ae18-cf7b6594fdf7" providerId="ADAL" clId="{3E26A9B2-797E-41A8-A360-CA4C76C31CB4}" dt="2022-07-12T10:12:25.912" v="961" actId="2696"/>
        <pc:sldMkLst>
          <pc:docMk/>
          <pc:sldMk cId="2953032379" sldId="270"/>
        </pc:sldMkLst>
        <pc:spChg chg="del">
          <ac:chgData name="Hannah Watson" userId="f72bc5f7-1169-4816-ae18-cf7b6594fdf7" providerId="ADAL" clId="{3E26A9B2-797E-41A8-A360-CA4C76C31CB4}" dt="2022-07-12T10:11:53.810" v="955"/>
          <ac:spMkLst>
            <pc:docMk/>
            <pc:sldMk cId="2953032379" sldId="270"/>
            <ac:spMk id="2" creationId="{D9F894E7-C91A-571F-ABB0-5BF359E13B24}"/>
          </ac:spMkLst>
        </pc:spChg>
        <pc:spChg chg="mod">
          <ac:chgData name="Hannah Watson" userId="f72bc5f7-1169-4816-ae18-cf7b6594fdf7" providerId="ADAL" clId="{3E26A9B2-797E-41A8-A360-CA4C76C31CB4}" dt="2022-07-12T09:47:58.224" v="953" actId="20577"/>
          <ac:spMkLst>
            <pc:docMk/>
            <pc:sldMk cId="2953032379" sldId="270"/>
            <ac:spMk id="7" creationId="{6473C89A-7305-3643-6301-5BE4228A0475}"/>
          </ac:spMkLst>
        </pc:spChg>
        <pc:spChg chg="del mod">
          <ac:chgData name="Hannah Watson" userId="f72bc5f7-1169-4816-ae18-cf7b6594fdf7" providerId="ADAL" clId="{3E26A9B2-797E-41A8-A360-CA4C76C31CB4}" dt="2022-07-12T09:48:01.945" v="954" actId="478"/>
          <ac:spMkLst>
            <pc:docMk/>
            <pc:sldMk cId="2953032379" sldId="270"/>
            <ac:spMk id="8" creationId="{56E1DABF-A647-174E-9190-217D39411C6F}"/>
          </ac:spMkLst>
        </pc:spChg>
        <pc:picChg chg="del">
          <ac:chgData name="Hannah Watson" userId="f72bc5f7-1169-4816-ae18-cf7b6594fdf7" providerId="ADAL" clId="{3E26A9B2-797E-41A8-A360-CA4C76C31CB4}" dt="2022-07-12T09:47:54.626" v="947" actId="478"/>
          <ac:picMkLst>
            <pc:docMk/>
            <pc:sldMk cId="2953032379" sldId="270"/>
            <ac:picMk id="3" creationId="{F85D400C-3824-32CA-4206-39A6C78219E5}"/>
          </ac:picMkLst>
        </pc:picChg>
        <pc:picChg chg="add mod ord">
          <ac:chgData name="Hannah Watson" userId="f72bc5f7-1169-4816-ae18-cf7b6594fdf7" providerId="ADAL" clId="{3E26A9B2-797E-41A8-A360-CA4C76C31CB4}" dt="2022-07-12T10:12:11.986" v="960" actId="1076"/>
          <ac:picMkLst>
            <pc:docMk/>
            <pc:sldMk cId="2953032379" sldId="270"/>
            <ac:picMk id="10" creationId="{48013C82-66A4-0209-5788-ED6C782FF701}"/>
          </ac:picMkLst>
        </pc:picChg>
      </pc:sldChg>
      <pc:sldChg chg="modSp mod">
        <pc:chgData name="Hannah Watson" userId="f72bc5f7-1169-4816-ae18-cf7b6594fdf7" providerId="ADAL" clId="{3E26A9B2-797E-41A8-A360-CA4C76C31CB4}" dt="2022-07-12T10:18:42.997" v="1103" actId="1076"/>
        <pc:sldMkLst>
          <pc:docMk/>
          <pc:sldMk cId="311073486" sldId="276"/>
        </pc:sldMkLst>
        <pc:spChg chg="mod">
          <ac:chgData name="Hannah Watson" userId="f72bc5f7-1169-4816-ae18-cf7b6594fdf7" providerId="ADAL" clId="{3E26A9B2-797E-41A8-A360-CA4C76C31CB4}" dt="2022-07-12T10:18:40.910" v="1101" actId="20577"/>
          <ac:spMkLst>
            <pc:docMk/>
            <pc:sldMk cId="311073486" sldId="276"/>
            <ac:spMk id="8" creationId="{0A2625F2-82DA-B9B2-08EC-77864E066015}"/>
          </ac:spMkLst>
        </pc:spChg>
        <pc:grpChg chg="mod">
          <ac:chgData name="Hannah Watson" userId="f72bc5f7-1169-4816-ae18-cf7b6594fdf7" providerId="ADAL" clId="{3E26A9B2-797E-41A8-A360-CA4C76C31CB4}" dt="2022-07-12T10:18:42.997" v="1103" actId="1076"/>
          <ac:grpSpMkLst>
            <pc:docMk/>
            <pc:sldMk cId="311073486" sldId="276"/>
            <ac:grpSpMk id="7" creationId="{12408A7E-EE8A-4E54-DB6A-E34E195580E9}"/>
          </ac:grpSpMkLst>
        </pc:grpChg>
      </pc:sldChg>
      <pc:sldChg chg="modSp mod">
        <pc:chgData name="Hannah Watson" userId="f72bc5f7-1169-4816-ae18-cf7b6594fdf7" providerId="ADAL" clId="{3E26A9B2-797E-41A8-A360-CA4C76C31CB4}" dt="2022-07-12T10:18:54.325" v="1105" actId="1076"/>
        <pc:sldMkLst>
          <pc:docMk/>
          <pc:sldMk cId="2382355888" sldId="277"/>
        </pc:sldMkLst>
        <pc:spChg chg="mod">
          <ac:chgData name="Hannah Watson" userId="f72bc5f7-1169-4816-ae18-cf7b6594fdf7" providerId="ADAL" clId="{3E26A9B2-797E-41A8-A360-CA4C76C31CB4}" dt="2022-07-12T10:17:34.142" v="989" actId="1076"/>
          <ac:spMkLst>
            <pc:docMk/>
            <pc:sldMk cId="2382355888" sldId="277"/>
            <ac:spMk id="3" creationId="{A32F51AE-8BE1-79D4-5D33-7F785BEC3557}"/>
          </ac:spMkLst>
        </pc:spChg>
        <pc:spChg chg="mod">
          <ac:chgData name="Hannah Watson" userId="f72bc5f7-1169-4816-ae18-cf7b6594fdf7" providerId="ADAL" clId="{3E26A9B2-797E-41A8-A360-CA4C76C31CB4}" dt="2022-07-12T10:17:29.605" v="986" actId="1076"/>
          <ac:spMkLst>
            <pc:docMk/>
            <pc:sldMk cId="2382355888" sldId="277"/>
            <ac:spMk id="9" creationId="{48573CC7-3286-B123-2A3A-1D068802E6EF}"/>
          </ac:spMkLst>
        </pc:spChg>
        <pc:spChg chg="mod">
          <ac:chgData name="Hannah Watson" userId="f72bc5f7-1169-4816-ae18-cf7b6594fdf7" providerId="ADAL" clId="{3E26A9B2-797E-41A8-A360-CA4C76C31CB4}" dt="2022-07-12T10:18:50.629" v="1104" actId="1076"/>
          <ac:spMkLst>
            <pc:docMk/>
            <pc:sldMk cId="2382355888" sldId="277"/>
            <ac:spMk id="11" creationId="{92363108-CDA3-10BA-D34D-108F8B11F2FC}"/>
          </ac:spMkLst>
        </pc:spChg>
        <pc:spChg chg="mod">
          <ac:chgData name="Hannah Watson" userId="f72bc5f7-1169-4816-ae18-cf7b6594fdf7" providerId="ADAL" clId="{3E26A9B2-797E-41A8-A360-CA4C76C31CB4}" dt="2022-07-12T10:16:37.180" v="975" actId="20577"/>
          <ac:spMkLst>
            <pc:docMk/>
            <pc:sldMk cId="2382355888" sldId="277"/>
            <ac:spMk id="15" creationId="{BCCE39E9-DCE5-3313-67D3-463E362FEE9C}"/>
          </ac:spMkLst>
        </pc:spChg>
        <pc:spChg chg="mod">
          <ac:chgData name="Hannah Watson" userId="f72bc5f7-1169-4816-ae18-cf7b6594fdf7" providerId="ADAL" clId="{3E26A9B2-797E-41A8-A360-CA4C76C31CB4}" dt="2022-07-12T10:18:54.325" v="1105" actId="1076"/>
          <ac:spMkLst>
            <pc:docMk/>
            <pc:sldMk cId="2382355888" sldId="277"/>
            <ac:spMk id="17" creationId="{26A2DF61-AA49-40A6-AA78-6DBB4B5094E5}"/>
          </ac:spMkLst>
        </pc:spChg>
        <pc:picChg chg="mod">
          <ac:chgData name="Hannah Watson" userId="f72bc5f7-1169-4816-ae18-cf7b6594fdf7" providerId="ADAL" clId="{3E26A9B2-797E-41A8-A360-CA4C76C31CB4}" dt="2022-07-12T10:17:32.178" v="988" actId="1076"/>
          <ac:picMkLst>
            <pc:docMk/>
            <pc:sldMk cId="2382355888" sldId="277"/>
            <ac:picMk id="4" creationId="{027B4CDB-E94A-DB8F-05DF-B9E92C0117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8D0DB-0898-43E7-9DCA-BF8F302B5BBF}" type="datetimeFigureOut">
              <a:rPr lang="en-GB" smtClean="0"/>
              <a:t>13/07/2022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11DE3-A205-4D7A-AB03-B764E6A680CD}" type="slidenum">
              <a:rPr lang="en-GB" smtClean="0"/>
              <a:t>‹#›</a:t>
            </a:fld>
            <a:endParaRPr lang="en-GB"/>
          </a:p>
        </p:txBody>
      </p:sp>
    </p:spTree>
    <p:extLst>
      <p:ext uri="{BB962C8B-B14F-4D97-AF65-F5344CB8AC3E}">
        <p14:creationId xmlns:p14="http://schemas.microsoft.com/office/powerpoint/2010/main" val="4153983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PowerPoint to share some prayer points from the countries named in the BMS World Mission Global Cost of Living Crisis appeal.</a:t>
            </a:r>
          </a:p>
        </p:txBody>
      </p:sp>
      <p:sp>
        <p:nvSpPr>
          <p:cNvPr id="4" name="Slide Number Placeholder 3"/>
          <p:cNvSpPr>
            <a:spLocks noGrp="1"/>
          </p:cNvSpPr>
          <p:nvPr>
            <p:ph type="sldNum" sz="quarter" idx="5"/>
          </p:nvPr>
        </p:nvSpPr>
        <p:spPr/>
        <p:txBody>
          <a:bodyPr/>
          <a:lstStyle/>
          <a:p>
            <a:fld id="{DE111DE3-A205-4D7A-AB03-B764E6A680CD}" type="slidenum">
              <a:rPr lang="en-GB" smtClean="0"/>
              <a:t>2</a:t>
            </a:fld>
            <a:endParaRPr lang="en-GB"/>
          </a:p>
        </p:txBody>
      </p:sp>
    </p:spTree>
    <p:extLst>
      <p:ext uri="{BB962C8B-B14F-4D97-AF65-F5344CB8AC3E}">
        <p14:creationId xmlns:p14="http://schemas.microsoft.com/office/powerpoint/2010/main" val="421181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Ukraine is nicknamed ‘The World’s Bread Basket’. It’s estimated that a staggering 50 per cent of the world’s sunflower oil, 20 per cent of the world’s maize and 30 per cent of the world’s barley and wheat come from Ukraine. When instead of growing crops, Ukraine has been forced into growing armies, it’s not surprising that this has had a devastating impact on vulnerable nations across the world.</a:t>
            </a:r>
          </a:p>
        </p:txBody>
      </p:sp>
      <p:sp>
        <p:nvSpPr>
          <p:cNvPr id="4" name="Slide Number Placeholder 3"/>
          <p:cNvSpPr>
            <a:spLocks noGrp="1"/>
          </p:cNvSpPr>
          <p:nvPr>
            <p:ph type="sldNum" sz="quarter" idx="5"/>
          </p:nvPr>
        </p:nvSpPr>
        <p:spPr/>
        <p:txBody>
          <a:bodyPr/>
          <a:lstStyle/>
          <a:p>
            <a:fld id="{DE111DE3-A205-4D7A-AB03-B764E6A680CD}" type="slidenum">
              <a:rPr lang="en-GB" smtClean="0"/>
              <a:t>3</a:t>
            </a:fld>
            <a:endParaRPr lang="en-GB"/>
          </a:p>
        </p:txBody>
      </p:sp>
    </p:spTree>
    <p:extLst>
      <p:ext uri="{BB962C8B-B14F-4D97-AF65-F5344CB8AC3E}">
        <p14:creationId xmlns:p14="http://schemas.microsoft.com/office/powerpoint/2010/main" val="3373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bg1"/>
                </a:solidFill>
              </a:rPr>
              <a:t>Dear Lord, </a:t>
            </a:r>
          </a:p>
          <a:p>
            <a:endParaRPr lang="en-GB" b="0" dirty="0">
              <a:solidFill>
                <a:schemeClr val="bg1"/>
              </a:solidFill>
            </a:endParaRPr>
          </a:p>
          <a:p>
            <a:r>
              <a:rPr lang="en-GB" b="0" dirty="0">
                <a:solidFill>
                  <a:schemeClr val="bg1"/>
                </a:solidFill>
              </a:rPr>
              <a:t>We pray for BMS World Mission worker Benon Kayanja, who writes from Uganda with news of fuel prices going up, of the sharp increase in the prices of everyday products and of Ugandans struggling to make ends meet. We join him in praying </a:t>
            </a:r>
            <a:br>
              <a:rPr lang="en-GB" b="0" dirty="0">
                <a:solidFill>
                  <a:schemeClr val="bg1"/>
                </a:solidFill>
              </a:rPr>
            </a:br>
            <a:r>
              <a:rPr lang="en-GB" b="0" dirty="0">
                <a:solidFill>
                  <a:schemeClr val="bg1"/>
                </a:solidFill>
              </a:rPr>
              <a:t>for hope for better days and for a return to normal life.</a:t>
            </a:r>
          </a:p>
          <a:p>
            <a:endParaRPr lang="en-GB" dirty="0"/>
          </a:p>
        </p:txBody>
      </p:sp>
      <p:sp>
        <p:nvSpPr>
          <p:cNvPr id="4" name="Slide Number Placeholder 3"/>
          <p:cNvSpPr>
            <a:spLocks noGrp="1"/>
          </p:cNvSpPr>
          <p:nvPr>
            <p:ph type="sldNum" sz="quarter" idx="5"/>
          </p:nvPr>
        </p:nvSpPr>
        <p:spPr/>
        <p:txBody>
          <a:bodyPr/>
          <a:lstStyle/>
          <a:p>
            <a:fld id="{DE111DE3-A205-4D7A-AB03-B764E6A680CD}" type="slidenum">
              <a:rPr lang="en-GB" smtClean="0"/>
              <a:t>4</a:t>
            </a:fld>
            <a:endParaRPr lang="en-GB"/>
          </a:p>
        </p:txBody>
      </p:sp>
    </p:spTree>
    <p:extLst>
      <p:ext uri="{BB962C8B-B14F-4D97-AF65-F5344CB8AC3E}">
        <p14:creationId xmlns:p14="http://schemas.microsoft.com/office/powerpoint/2010/main" val="415927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chemeClr val="bg1"/>
                </a:solidFill>
              </a:rPr>
              <a:t>Dear Lord, </a:t>
            </a:r>
          </a:p>
          <a:p>
            <a:endParaRPr lang="en-GB" b="0" dirty="0">
              <a:solidFill>
                <a:schemeClr val="bg1"/>
              </a:solidFill>
            </a:endParaRPr>
          </a:p>
          <a:p>
            <a:r>
              <a:rPr lang="en-GB" b="0" dirty="0">
                <a:solidFill>
                  <a:schemeClr val="bg1"/>
                </a:solidFill>
              </a:rPr>
              <a:t>We pray for our partners in Lebanon, who tell us that the conflict in Ukraine is already worsening the humanitarian needs in their region and deepening the food crisis they have been going through. The country has started rationing wheat, only allowing it to be used for bread, and people have started stockpiling wheat and yeast, as well as sunflower oil. We pray that the hungry in Lebanon will be fed and that our partners can be your hands and feet in the region.</a:t>
            </a:r>
          </a:p>
          <a:p>
            <a:endParaRPr lang="en-GB" dirty="0"/>
          </a:p>
        </p:txBody>
      </p:sp>
      <p:sp>
        <p:nvSpPr>
          <p:cNvPr id="4" name="Slide Number Placeholder 3"/>
          <p:cNvSpPr>
            <a:spLocks noGrp="1"/>
          </p:cNvSpPr>
          <p:nvPr>
            <p:ph type="sldNum" sz="quarter" idx="5"/>
          </p:nvPr>
        </p:nvSpPr>
        <p:spPr/>
        <p:txBody>
          <a:bodyPr/>
          <a:lstStyle/>
          <a:p>
            <a:fld id="{DE111DE3-A205-4D7A-AB03-B764E6A680CD}" type="slidenum">
              <a:rPr lang="en-GB" smtClean="0"/>
              <a:t>5</a:t>
            </a:fld>
            <a:endParaRPr lang="en-GB"/>
          </a:p>
        </p:txBody>
      </p:sp>
    </p:spTree>
    <p:extLst>
      <p:ext uri="{BB962C8B-B14F-4D97-AF65-F5344CB8AC3E}">
        <p14:creationId xmlns:p14="http://schemas.microsoft.com/office/powerpoint/2010/main" val="321989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chemeClr val="bg1"/>
                </a:solidFill>
              </a:rPr>
              <a:t>Dear Lord,</a:t>
            </a:r>
          </a:p>
          <a:p>
            <a:endParaRPr lang="en-GB" sz="1200" b="0" dirty="0">
              <a:solidFill>
                <a:schemeClr val="bg1"/>
              </a:solidFill>
            </a:endParaRPr>
          </a:p>
          <a:p>
            <a:r>
              <a:rPr lang="en-GB" sz="1200" b="0" dirty="0">
                <a:solidFill>
                  <a:schemeClr val="bg1"/>
                </a:solidFill>
              </a:rPr>
              <a:t>We pray for our partners in Nepal, where Dipak Raj Rai tells us that the cost of basic food stuffs is going up every week and that their redevelopment projects are becoming more and more expensive as the price of materials and fuel shows no sign of coming down. We pray that those on the margins in Nepal will be provided for and that a solution can be found.</a:t>
            </a:r>
          </a:p>
          <a:p>
            <a:endParaRPr lang="en-GB" dirty="0"/>
          </a:p>
        </p:txBody>
      </p:sp>
      <p:sp>
        <p:nvSpPr>
          <p:cNvPr id="4" name="Slide Number Placeholder 3"/>
          <p:cNvSpPr>
            <a:spLocks noGrp="1"/>
          </p:cNvSpPr>
          <p:nvPr>
            <p:ph type="sldNum" sz="quarter" idx="5"/>
          </p:nvPr>
        </p:nvSpPr>
        <p:spPr/>
        <p:txBody>
          <a:bodyPr/>
          <a:lstStyle/>
          <a:p>
            <a:fld id="{DE111DE3-A205-4D7A-AB03-B764E6A680CD}" type="slidenum">
              <a:rPr lang="en-GB" smtClean="0"/>
              <a:t>6</a:t>
            </a:fld>
            <a:endParaRPr lang="en-GB"/>
          </a:p>
        </p:txBody>
      </p:sp>
    </p:spTree>
    <p:extLst>
      <p:ext uri="{BB962C8B-B14F-4D97-AF65-F5344CB8AC3E}">
        <p14:creationId xmlns:p14="http://schemas.microsoft.com/office/powerpoint/2010/main" val="3568930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1C4E8E-27AF-4690-96ED-EA948C44A8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3" name="Picture 2" descr="A picture containing text, clipart, vector graphics&#10;&#10;Description automatically generated">
            <a:extLst>
              <a:ext uri="{FF2B5EF4-FFF2-40B4-BE49-F238E27FC236}">
                <a16:creationId xmlns:a16="http://schemas.microsoft.com/office/drawing/2014/main" id="{925707B1-D285-40B6-A558-B1B0224DD5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18004" y="1528891"/>
            <a:ext cx="1307992" cy="2085717"/>
          </a:xfrm>
          <a:prstGeom prst="rect">
            <a:avLst/>
          </a:prstGeom>
        </p:spPr>
      </p:pic>
    </p:spTree>
    <p:extLst>
      <p:ext uri="{BB962C8B-B14F-4D97-AF65-F5344CB8AC3E}">
        <p14:creationId xmlns:p14="http://schemas.microsoft.com/office/powerpoint/2010/main" val="16362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619182"/>
            <a:ext cx="8415006" cy="764790"/>
          </a:xfrm>
          <a:prstGeom prst="rect">
            <a:avLst/>
          </a:prstGeom>
        </p:spPr>
        <p:txBody>
          <a:bodyPr/>
          <a:lstStyle>
            <a:lvl1pPr>
              <a:defRPr sz="4000" b="1">
                <a:solidFill>
                  <a:srgbClr val="D5007C"/>
                </a:solidFill>
              </a:defRPr>
            </a:lvl1pPr>
          </a:lstStyle>
          <a:p>
            <a:r>
              <a:rPr lang="en-GB"/>
              <a:t>CLICK TO EDIT MASTER TITLE STYLE</a:t>
            </a:r>
            <a:endParaRPr lang="en-US"/>
          </a:p>
        </p:txBody>
      </p:sp>
      <p:sp>
        <p:nvSpPr>
          <p:cNvPr id="3" name="Subtitle 2"/>
          <p:cNvSpPr>
            <a:spLocks noGrp="1"/>
          </p:cNvSpPr>
          <p:nvPr>
            <p:ph type="subTitle" idx="1"/>
          </p:nvPr>
        </p:nvSpPr>
        <p:spPr>
          <a:xfrm>
            <a:off x="457200" y="2333043"/>
            <a:ext cx="8415006" cy="573443"/>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grpSp>
        <p:nvGrpSpPr>
          <p:cNvPr id="4" name="Group 3">
            <a:extLst>
              <a:ext uri="{FF2B5EF4-FFF2-40B4-BE49-F238E27FC236}">
                <a16:creationId xmlns:a16="http://schemas.microsoft.com/office/drawing/2014/main" id="{03D51A6F-ABEA-4D4F-A9E0-B01308486DDF}"/>
              </a:ext>
            </a:extLst>
          </p:cNvPr>
          <p:cNvGrpSpPr/>
          <p:nvPr userDrawn="1"/>
        </p:nvGrpSpPr>
        <p:grpSpPr>
          <a:xfrm>
            <a:off x="0" y="0"/>
            <a:ext cx="9144000" cy="5143500"/>
            <a:chOff x="0" y="0"/>
            <a:chExt cx="9144000" cy="5143500"/>
          </a:xfrm>
        </p:grpSpPr>
        <p:pic>
          <p:nvPicPr>
            <p:cNvPr id="6" name="Picture 5">
              <a:extLst>
                <a:ext uri="{FF2B5EF4-FFF2-40B4-BE49-F238E27FC236}">
                  <a16:creationId xmlns:a16="http://schemas.microsoft.com/office/drawing/2014/main" id="{7EEACDF2-56C6-47D0-9970-65F36362DF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8DBA7BF9-25AE-43D5-959F-FBB0819464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371860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7719850" cy="857250"/>
          </a:xfrm>
          <a:prstGeom prst="rect">
            <a:avLst/>
          </a:prstGeom>
        </p:spPr>
        <p:txBody>
          <a:bodyPr/>
          <a:lstStyle>
            <a:lvl1pPr>
              <a:defRPr b="1">
                <a:solidFill>
                  <a:srgbClr val="D5007C"/>
                </a:solidFill>
              </a:defRPr>
            </a:lvl1pPr>
          </a:lstStyle>
          <a:p>
            <a:r>
              <a:rPr lang="en-GB"/>
              <a:t>CLICK TO EDIT MASTER TITLE STYLE</a:t>
            </a:r>
            <a:endParaRPr lang="en-US"/>
          </a:p>
        </p:txBody>
      </p:sp>
      <p:sp>
        <p:nvSpPr>
          <p:cNvPr id="3" name="Content Placeholder 2"/>
          <p:cNvSpPr>
            <a:spLocks noGrp="1"/>
          </p:cNvSpPr>
          <p:nvPr>
            <p:ph idx="1"/>
          </p:nvPr>
        </p:nvSpPr>
        <p:spPr>
          <a:xfrm>
            <a:off x="457200" y="1200151"/>
            <a:ext cx="8415007" cy="339447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29051"/>
            <a:ext cx="2133600" cy="209492"/>
          </a:xfrm>
          <a:prstGeom prst="rect">
            <a:avLst/>
          </a:prstGeom>
        </p:spPr>
        <p:txBody>
          <a:bodyPr/>
          <a:lstStyle>
            <a:lvl1pPr>
              <a:defRPr>
                <a:solidFill>
                  <a:schemeClr val="bg1"/>
                </a:solidFill>
              </a:defRPr>
            </a:lvl1pPr>
          </a:lstStyle>
          <a:p>
            <a:fld id="{5D04F27C-B5AE-5C46-8865-125C4EA7EC9E}" type="datetimeFigureOut">
              <a:rPr lang="en-US" smtClean="0"/>
              <a:pPr/>
              <a:t>7/13/2022</a:t>
            </a:fld>
            <a:endParaRPr lang="en-US"/>
          </a:p>
        </p:txBody>
      </p:sp>
      <p:sp>
        <p:nvSpPr>
          <p:cNvPr id="5" name="Footer Placeholder 4"/>
          <p:cNvSpPr>
            <a:spLocks noGrp="1"/>
          </p:cNvSpPr>
          <p:nvPr>
            <p:ph type="ftr" sz="quarter" idx="11"/>
          </p:nvPr>
        </p:nvSpPr>
        <p:spPr>
          <a:xfrm>
            <a:off x="3124200" y="4729051"/>
            <a:ext cx="2895600" cy="209492"/>
          </a:xfrm>
          <a:prstGeom prst="rect">
            <a:avLst/>
          </a:prstGeo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553200" y="4729051"/>
            <a:ext cx="2319007" cy="209492"/>
          </a:xfrm>
          <a:prstGeom prst="rect">
            <a:avLst/>
          </a:prstGeom>
        </p:spPr>
        <p:txBody>
          <a:bodyPr/>
          <a:lstStyle>
            <a:lvl1pPr>
              <a:defRPr>
                <a:solidFill>
                  <a:schemeClr val="bg1"/>
                </a:solidFill>
              </a:defRPr>
            </a:lvl1pPr>
          </a:lstStyle>
          <a:p>
            <a:fld id="{C1289F96-14F8-084C-8B90-A173B73188A6}" type="slidenum">
              <a:rPr lang="en-US" smtClean="0"/>
              <a:pPr/>
              <a:t>‹#›</a:t>
            </a:fld>
            <a:endParaRPr lang="en-US"/>
          </a:p>
        </p:txBody>
      </p:sp>
      <p:grpSp>
        <p:nvGrpSpPr>
          <p:cNvPr id="7" name="Group 6">
            <a:extLst>
              <a:ext uri="{FF2B5EF4-FFF2-40B4-BE49-F238E27FC236}">
                <a16:creationId xmlns:a16="http://schemas.microsoft.com/office/drawing/2014/main" id="{265F3D69-10D1-4E11-B871-4F8F9B6B9E5B}"/>
              </a:ext>
            </a:extLst>
          </p:cNvPr>
          <p:cNvGrpSpPr/>
          <p:nvPr userDrawn="1"/>
        </p:nvGrpSpPr>
        <p:grpSpPr>
          <a:xfrm>
            <a:off x="0" y="0"/>
            <a:ext cx="9144000" cy="5143500"/>
            <a:chOff x="0" y="0"/>
            <a:chExt cx="9144000" cy="5143500"/>
          </a:xfrm>
        </p:grpSpPr>
        <p:pic>
          <p:nvPicPr>
            <p:cNvPr id="9" name="Picture 8">
              <a:extLst>
                <a:ext uri="{FF2B5EF4-FFF2-40B4-BE49-F238E27FC236}">
                  <a16:creationId xmlns:a16="http://schemas.microsoft.com/office/drawing/2014/main" id="{42CD5E4A-96D7-4163-8C9C-5760235862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E103A9B0-1248-4BF4-A96B-4DADB9AA10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36308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7719850" cy="857250"/>
          </a:xfrm>
          <a:prstGeom prst="rect">
            <a:avLst/>
          </a:prstGeom>
        </p:spPr>
        <p:txBody>
          <a:bodyPr/>
          <a:lstStyle>
            <a:lvl1pPr>
              <a:defRPr b="1">
                <a:solidFill>
                  <a:srgbClr val="D5007C"/>
                </a:solidFill>
              </a:defRPr>
            </a:lvl1p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12" name="Group 11">
            <a:extLst>
              <a:ext uri="{FF2B5EF4-FFF2-40B4-BE49-F238E27FC236}">
                <a16:creationId xmlns:a16="http://schemas.microsoft.com/office/drawing/2014/main" id="{FBBA9DAB-9569-46DD-8AFD-7E639B6D7DA9}"/>
              </a:ext>
            </a:extLst>
          </p:cNvPr>
          <p:cNvGrpSpPr/>
          <p:nvPr userDrawn="1"/>
        </p:nvGrpSpPr>
        <p:grpSpPr>
          <a:xfrm>
            <a:off x="0" y="0"/>
            <a:ext cx="9144000" cy="5143500"/>
            <a:chOff x="0" y="0"/>
            <a:chExt cx="9144000" cy="5143500"/>
          </a:xfrm>
        </p:grpSpPr>
        <p:pic>
          <p:nvPicPr>
            <p:cNvPr id="7" name="Picture 6">
              <a:extLst>
                <a:ext uri="{FF2B5EF4-FFF2-40B4-BE49-F238E27FC236}">
                  <a16:creationId xmlns:a16="http://schemas.microsoft.com/office/drawing/2014/main" id="{B6183A6B-C141-4939-B1FE-549B5B9D1E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AC43A8A-28D0-408D-BD35-C34F947698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7367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7897DD-EF96-460F-BBF8-B5DD7D1161CD}"/>
              </a:ext>
            </a:extLst>
          </p:cNvPr>
          <p:cNvSpPr>
            <a:spLocks noGrp="1"/>
          </p:cNvSpPr>
          <p:nvPr>
            <p:ph type="pic" sz="quarter" idx="10"/>
          </p:nvPr>
        </p:nvSpPr>
        <p:spPr>
          <a:xfrm>
            <a:off x="0" y="0"/>
            <a:ext cx="9144000" cy="5143500"/>
          </a:xfrm>
          <a:prstGeom prst="rect">
            <a:avLst/>
          </a:prstGeom>
        </p:spPr>
        <p:txBody>
          <a:bodyPr/>
          <a:lstStyle/>
          <a:p>
            <a:r>
              <a:rPr lang="en-US"/>
              <a:t>Click icon to add picture</a:t>
            </a:r>
            <a:endParaRPr lang="en-GB"/>
          </a:p>
        </p:txBody>
      </p:sp>
      <p:grpSp>
        <p:nvGrpSpPr>
          <p:cNvPr id="2" name="Group 1">
            <a:extLst>
              <a:ext uri="{FF2B5EF4-FFF2-40B4-BE49-F238E27FC236}">
                <a16:creationId xmlns:a16="http://schemas.microsoft.com/office/drawing/2014/main" id="{BA18F831-613C-4E7E-A8A5-9AAC6DF31030}"/>
              </a:ext>
            </a:extLst>
          </p:cNvPr>
          <p:cNvGrpSpPr/>
          <p:nvPr userDrawn="1"/>
        </p:nvGrpSpPr>
        <p:grpSpPr>
          <a:xfrm>
            <a:off x="0" y="0"/>
            <a:ext cx="9144000" cy="5143500"/>
            <a:chOff x="0" y="0"/>
            <a:chExt cx="9144000" cy="5143500"/>
          </a:xfrm>
        </p:grpSpPr>
        <p:pic>
          <p:nvPicPr>
            <p:cNvPr id="4" name="Picture 3">
              <a:extLst>
                <a:ext uri="{FF2B5EF4-FFF2-40B4-BE49-F238E27FC236}">
                  <a16:creationId xmlns:a16="http://schemas.microsoft.com/office/drawing/2014/main" id="{109CC612-1223-4D9F-A156-62273AD73C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08004416-F6AD-4C8D-9BA7-704FE5BD3D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8602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E76F1-16C0-4850-8B38-8C031675BEF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4294929"/>
            <a:ext cx="9144000" cy="848106"/>
          </a:xfrm>
          <a:prstGeom prst="rect">
            <a:avLst/>
          </a:prstGeom>
        </p:spPr>
      </p:pic>
    </p:spTree>
    <p:extLst>
      <p:ext uri="{BB962C8B-B14F-4D97-AF65-F5344CB8AC3E}">
        <p14:creationId xmlns:p14="http://schemas.microsoft.com/office/powerpoint/2010/main" val="1879009705"/>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0" r:id="rId3"/>
    <p:sldLayoutId id="2147483652" r:id="rId4"/>
    <p:sldLayoutId id="214748365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D5007C"/>
        </a:buClr>
        <a:buFont typeface="Arial"/>
        <a:buChar char="•"/>
        <a:defRPr sz="28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Clr>
          <a:srgbClr val="D5007C"/>
        </a:buClr>
        <a:buSzPct val="100000"/>
        <a:buFont typeface="Arial" panose="020B0604020202020204" pitchFamily="34" charset="0"/>
        <a:buChar char="○"/>
        <a:defRPr sz="2400" kern="1200">
          <a:solidFill>
            <a:schemeClr val="tx1">
              <a:lumMod val="65000"/>
              <a:lumOff val="35000"/>
            </a:schemeClr>
          </a:solidFill>
          <a:latin typeface="Arial"/>
          <a:ea typeface="+mn-ea"/>
          <a:cs typeface="+mn-cs"/>
        </a:defRPr>
      </a:lvl2pPr>
      <a:lvl3pPr marL="1143000" indent="-228600" algn="l" defTabSz="457200" rtl="0" eaLnBrk="1" latinLnBrk="0" hangingPunct="1">
        <a:spcBef>
          <a:spcPct val="20000"/>
        </a:spcBef>
        <a:buClr>
          <a:srgbClr val="D5007C"/>
        </a:buClr>
        <a:buFont typeface="Wingdings" panose="05000000000000000000" pitchFamily="2" charset="2"/>
        <a:buChar char="§"/>
        <a:defRPr sz="2000" kern="1200">
          <a:solidFill>
            <a:schemeClr val="tx1">
              <a:lumMod val="65000"/>
              <a:lumOff val="35000"/>
            </a:schemeClr>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BA217-E8C5-43C2-975C-31407C81F6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spTree>
    <p:extLst>
      <p:ext uri="{BB962C8B-B14F-4D97-AF65-F5344CB8AC3E}">
        <p14:creationId xmlns:p14="http://schemas.microsoft.com/office/powerpoint/2010/main" val="59904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CA9F03C-9E89-42CE-8F2C-E525AF71ECB2}"/>
              </a:ext>
            </a:extLst>
          </p:cNvPr>
          <p:cNvSpPr>
            <a:spLocks noGrp="1"/>
          </p:cNvSpPr>
          <p:nvPr>
            <p:ph type="subTitle" idx="1"/>
          </p:nvPr>
        </p:nvSpPr>
        <p:spPr>
          <a:xfrm>
            <a:off x="555919" y="2809102"/>
            <a:ext cx="8415006" cy="573443"/>
          </a:xfrm>
        </p:spPr>
        <p:txBody>
          <a:bodyPr/>
          <a:lstStyle/>
          <a:p>
            <a:r>
              <a:rPr lang="en-GB" sz="2400" dirty="0">
                <a:solidFill>
                  <a:srgbClr val="00368F"/>
                </a:solidFill>
              </a:rPr>
              <a:t>Prayers for your church</a:t>
            </a:r>
          </a:p>
        </p:txBody>
      </p:sp>
      <p:grpSp>
        <p:nvGrpSpPr>
          <p:cNvPr id="11" name="Group 10">
            <a:extLst>
              <a:ext uri="{FF2B5EF4-FFF2-40B4-BE49-F238E27FC236}">
                <a16:creationId xmlns:a16="http://schemas.microsoft.com/office/drawing/2014/main" id="{AAC1C22E-7AF2-4200-B4B1-C9E9796804E9}"/>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FC772694-5164-4559-A85A-EE47E8EE6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9977E18-C478-4CFA-A0CB-51ED54A005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grpSp>
        <p:nvGrpSpPr>
          <p:cNvPr id="14" name="Group 13">
            <a:extLst>
              <a:ext uri="{FF2B5EF4-FFF2-40B4-BE49-F238E27FC236}">
                <a16:creationId xmlns:a16="http://schemas.microsoft.com/office/drawing/2014/main" id="{19EC1392-50E1-4214-84DF-B8DA67C086F5}"/>
              </a:ext>
            </a:extLst>
          </p:cNvPr>
          <p:cNvGrpSpPr/>
          <p:nvPr/>
        </p:nvGrpSpPr>
        <p:grpSpPr>
          <a:xfrm>
            <a:off x="0" y="0"/>
            <a:ext cx="9144000" cy="5143500"/>
            <a:chOff x="0" y="0"/>
            <a:chExt cx="9144000" cy="5143500"/>
          </a:xfrm>
        </p:grpSpPr>
        <p:pic>
          <p:nvPicPr>
            <p:cNvPr id="15" name="Picture 14">
              <a:extLst>
                <a:ext uri="{FF2B5EF4-FFF2-40B4-BE49-F238E27FC236}">
                  <a16:creationId xmlns:a16="http://schemas.microsoft.com/office/drawing/2014/main" id="{B8FD0F07-E5FD-4B98-99BA-7456DD65CA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F8018576-DAEB-4270-A418-DB15C773C3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pic>
        <p:nvPicPr>
          <p:cNvPr id="10" name="Picture 12">
            <a:extLst>
              <a:ext uri="{FF2B5EF4-FFF2-40B4-BE49-F238E27FC236}">
                <a16:creationId xmlns:a16="http://schemas.microsoft.com/office/drawing/2014/main" id="{6EB1E8FA-8DFA-F4F8-E632-DC3EAE0975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8330" y="2007966"/>
            <a:ext cx="4211434" cy="848106"/>
          </a:xfrm>
          <a:prstGeom prst="rect">
            <a:avLst/>
          </a:prstGeom>
        </p:spPr>
      </p:pic>
    </p:spTree>
    <p:extLst>
      <p:ext uri="{BB962C8B-B14F-4D97-AF65-F5344CB8AC3E}">
        <p14:creationId xmlns:p14="http://schemas.microsoft.com/office/powerpoint/2010/main" val="169479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13FCBA19-50ED-16F4-7998-D7CF9D056BF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360566" y="457200"/>
            <a:ext cx="9143303" cy="5143500"/>
          </a:xfrm>
          <a:prstGeom prst="rect">
            <a:avLst/>
          </a:prstGeom>
        </p:spPr>
      </p:pic>
      <p:grpSp>
        <p:nvGrpSpPr>
          <p:cNvPr id="4" name="Group 3">
            <a:extLst>
              <a:ext uri="{FF2B5EF4-FFF2-40B4-BE49-F238E27FC236}">
                <a16:creationId xmlns:a16="http://schemas.microsoft.com/office/drawing/2014/main" id="{0BBADD8E-E31C-7FA8-F951-ACFEEA0DFFF8}"/>
              </a:ext>
            </a:extLst>
          </p:cNvPr>
          <p:cNvGrpSpPr/>
          <p:nvPr/>
        </p:nvGrpSpPr>
        <p:grpSpPr>
          <a:xfrm>
            <a:off x="0" y="0"/>
            <a:ext cx="9144000" cy="5143500"/>
            <a:chOff x="0" y="0"/>
            <a:chExt cx="9144000" cy="5143500"/>
          </a:xfrm>
        </p:grpSpPr>
        <p:pic>
          <p:nvPicPr>
            <p:cNvPr id="5" name="Picture 4">
              <a:extLst>
                <a:ext uri="{FF2B5EF4-FFF2-40B4-BE49-F238E27FC236}">
                  <a16:creationId xmlns:a16="http://schemas.microsoft.com/office/drawing/2014/main" id="{1F0042F8-AC01-681C-BC27-9949056BC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0273D7F6-C477-CEE5-B8CC-91AABA70BB7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320587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80E23D-7C0A-2F46-78D5-1789D189484E}"/>
              </a:ext>
            </a:extLst>
          </p:cNvPr>
          <p:cNvSpPr>
            <a:spLocks noGrp="1"/>
          </p:cNvSpPr>
          <p:nvPr>
            <p:ph type="pic" sz="quarter" idx="10"/>
          </p:nvPr>
        </p:nvSpPr>
        <p:spPr/>
      </p:sp>
      <p:pic>
        <p:nvPicPr>
          <p:cNvPr id="3" name="Picture 3" descr="A picture containing grass, outdoor, tree, person&#10;&#10;Description automatically generated">
            <a:extLst>
              <a:ext uri="{FF2B5EF4-FFF2-40B4-BE49-F238E27FC236}">
                <a16:creationId xmlns:a16="http://schemas.microsoft.com/office/drawing/2014/main" id="{F31FB598-61D0-4478-D65F-F3AFE42F32F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4" name="Group 3">
            <a:extLst>
              <a:ext uri="{FF2B5EF4-FFF2-40B4-BE49-F238E27FC236}">
                <a16:creationId xmlns:a16="http://schemas.microsoft.com/office/drawing/2014/main" id="{BC2B761B-78AC-9C8E-3061-929BD8307FA2}"/>
              </a:ext>
            </a:extLst>
          </p:cNvPr>
          <p:cNvGrpSpPr/>
          <p:nvPr/>
        </p:nvGrpSpPr>
        <p:grpSpPr>
          <a:xfrm>
            <a:off x="-2381" y="9525"/>
            <a:ext cx="9144000" cy="5143500"/>
            <a:chOff x="0" y="0"/>
            <a:chExt cx="9144000" cy="5143500"/>
          </a:xfrm>
        </p:grpSpPr>
        <p:pic>
          <p:nvPicPr>
            <p:cNvPr id="5" name="Picture 4">
              <a:extLst>
                <a:ext uri="{FF2B5EF4-FFF2-40B4-BE49-F238E27FC236}">
                  <a16:creationId xmlns:a16="http://schemas.microsoft.com/office/drawing/2014/main" id="{492B37FA-8B9A-5527-B7F0-D83F4EC201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45E51571-3E43-D43F-4A14-733ED9D2A15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7" name="TextBox 6">
            <a:extLst>
              <a:ext uri="{FF2B5EF4-FFF2-40B4-BE49-F238E27FC236}">
                <a16:creationId xmlns:a16="http://schemas.microsoft.com/office/drawing/2014/main" id="{2D27F753-2466-49F5-DA78-27CCE8C427F4}"/>
              </a:ext>
            </a:extLst>
          </p:cNvPr>
          <p:cNvSpPr txBox="1"/>
          <p:nvPr/>
        </p:nvSpPr>
        <p:spPr>
          <a:xfrm>
            <a:off x="404056" y="444300"/>
            <a:ext cx="7991195" cy="2862322"/>
          </a:xfrm>
          <a:prstGeom prst="rect">
            <a:avLst/>
          </a:prstGeom>
          <a:noFill/>
        </p:spPr>
        <p:txBody>
          <a:bodyPr wrap="square" rtlCol="0">
            <a:spAutoFit/>
          </a:bodyPr>
          <a:lstStyle/>
          <a:p>
            <a:r>
              <a:rPr lang="en-US" b="1" dirty="0">
                <a:solidFill>
                  <a:schemeClr val="bg1"/>
                </a:solidFill>
              </a:rPr>
              <a:t>Dear Lord, </a:t>
            </a:r>
          </a:p>
          <a:p>
            <a:endParaRPr lang="en-GB" b="1" dirty="0">
              <a:solidFill>
                <a:schemeClr val="bg1"/>
              </a:solidFill>
            </a:endParaRPr>
          </a:p>
          <a:p>
            <a:r>
              <a:rPr lang="en-GB" b="1" dirty="0">
                <a:solidFill>
                  <a:schemeClr val="bg1"/>
                </a:solidFill>
              </a:rPr>
              <a:t>We pray for BMS World Mission worker Benon Kayanja, who writes from Uganda with news of fuel prices going up, of the sharp increase in the prices of everyday </a:t>
            </a:r>
            <a:br>
              <a:rPr lang="en-GB" b="1" dirty="0">
                <a:solidFill>
                  <a:schemeClr val="bg1"/>
                </a:solidFill>
              </a:rPr>
            </a:br>
            <a:r>
              <a:rPr lang="en-GB" b="1" dirty="0">
                <a:solidFill>
                  <a:schemeClr val="bg1"/>
                </a:solidFill>
              </a:rPr>
              <a:t>products and of Ugandans </a:t>
            </a:r>
          </a:p>
          <a:p>
            <a:r>
              <a:rPr lang="en-GB" b="1" dirty="0">
                <a:solidFill>
                  <a:schemeClr val="bg1"/>
                </a:solidFill>
              </a:rPr>
              <a:t>struggling to make ends </a:t>
            </a:r>
            <a:br>
              <a:rPr lang="en-GB" b="1" dirty="0">
                <a:solidFill>
                  <a:schemeClr val="bg1"/>
                </a:solidFill>
              </a:rPr>
            </a:br>
            <a:r>
              <a:rPr lang="en-GB" b="1" dirty="0">
                <a:solidFill>
                  <a:schemeClr val="bg1"/>
                </a:solidFill>
              </a:rPr>
              <a:t>meet. We join him in praying </a:t>
            </a:r>
            <a:br>
              <a:rPr lang="en-GB" b="1" dirty="0">
                <a:solidFill>
                  <a:schemeClr val="bg1"/>
                </a:solidFill>
              </a:rPr>
            </a:br>
            <a:r>
              <a:rPr lang="en-GB" b="1" dirty="0">
                <a:solidFill>
                  <a:schemeClr val="bg1"/>
                </a:solidFill>
              </a:rPr>
              <a:t>for hope for better days and </a:t>
            </a:r>
            <a:br>
              <a:rPr lang="en-GB" b="1" dirty="0">
                <a:solidFill>
                  <a:schemeClr val="bg1"/>
                </a:solidFill>
              </a:rPr>
            </a:br>
            <a:r>
              <a:rPr lang="en-GB" b="1" dirty="0">
                <a:solidFill>
                  <a:schemeClr val="bg1"/>
                </a:solidFill>
              </a:rPr>
              <a:t>for a return to normal life.</a:t>
            </a:r>
          </a:p>
        </p:txBody>
      </p:sp>
      <p:sp>
        <p:nvSpPr>
          <p:cNvPr id="8" name="TextBox 7">
            <a:extLst>
              <a:ext uri="{FF2B5EF4-FFF2-40B4-BE49-F238E27FC236}">
                <a16:creationId xmlns:a16="http://schemas.microsoft.com/office/drawing/2014/main" id="{15179A2A-2915-FDB7-C118-824E04D44574}"/>
              </a:ext>
            </a:extLst>
          </p:cNvPr>
          <p:cNvSpPr txBox="1"/>
          <p:nvPr/>
        </p:nvSpPr>
        <p:spPr>
          <a:xfrm>
            <a:off x="6940062" y="4719447"/>
            <a:ext cx="2030863" cy="307777"/>
          </a:xfrm>
          <a:prstGeom prst="rect">
            <a:avLst/>
          </a:prstGeom>
          <a:noFill/>
        </p:spPr>
        <p:txBody>
          <a:bodyPr wrap="square" lIns="91440" tIns="45720" rIns="91440" bIns="45720" rtlCol="0" anchor="t">
            <a:spAutoFit/>
          </a:bodyPr>
          <a:lstStyle/>
          <a:p>
            <a:pPr algn="r"/>
            <a:r>
              <a:rPr lang="en-GB" sz="1400" b="1" i="1">
                <a:solidFill>
                  <a:schemeClr val="bg1"/>
                </a:solidFill>
              </a:rPr>
              <a:t>Uganda</a:t>
            </a:r>
            <a:endParaRPr lang="en-US"/>
          </a:p>
        </p:txBody>
      </p:sp>
    </p:spTree>
    <p:extLst>
      <p:ext uri="{BB962C8B-B14F-4D97-AF65-F5344CB8AC3E}">
        <p14:creationId xmlns:p14="http://schemas.microsoft.com/office/powerpoint/2010/main" val="6145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AD7E6DF-0B9A-4BFC-9CF6-206C2030DC6D}"/>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DD02CF56-3ABC-4873-93A2-1A68030B6D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55FE7E0D-0C23-4F39-9774-ED43768011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pic>
        <p:nvPicPr>
          <p:cNvPr id="9" name="Picture Placeholder 5" descr="A picture containing sky, outdoor, ground, pile&#10;&#10;Description automatically generated">
            <a:extLst>
              <a:ext uri="{FF2B5EF4-FFF2-40B4-BE49-F238E27FC236}">
                <a16:creationId xmlns:a16="http://schemas.microsoft.com/office/drawing/2014/main" id="{0C7630BD-2CE1-9904-F781-8C5492B67A6E}"/>
              </a:ext>
            </a:extLst>
          </p:cNvPr>
          <p:cNvPicPr>
            <a:picLocks noGrp="1" noChangeAspect="1"/>
          </p:cNvPicPr>
          <p:nvPr>
            <p:ph type="pic" sz="quarter" idx="10"/>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0" y="0"/>
            <a:ext cx="9144000" cy="5143500"/>
          </a:xfrm>
        </p:spPr>
      </p:pic>
      <p:grpSp>
        <p:nvGrpSpPr>
          <p:cNvPr id="14" name="Group 13">
            <a:extLst>
              <a:ext uri="{FF2B5EF4-FFF2-40B4-BE49-F238E27FC236}">
                <a16:creationId xmlns:a16="http://schemas.microsoft.com/office/drawing/2014/main" id="{0DF2641B-C0F4-9F75-3208-E8D694162147}"/>
              </a:ext>
            </a:extLst>
          </p:cNvPr>
          <p:cNvGrpSpPr/>
          <p:nvPr/>
        </p:nvGrpSpPr>
        <p:grpSpPr>
          <a:xfrm>
            <a:off x="0" y="0"/>
            <a:ext cx="9144000" cy="5143500"/>
            <a:chOff x="0" y="0"/>
            <a:chExt cx="9144000" cy="5143500"/>
          </a:xfrm>
        </p:grpSpPr>
        <p:pic>
          <p:nvPicPr>
            <p:cNvPr id="15" name="Picture 14">
              <a:extLst>
                <a:ext uri="{FF2B5EF4-FFF2-40B4-BE49-F238E27FC236}">
                  <a16:creationId xmlns:a16="http://schemas.microsoft.com/office/drawing/2014/main" id="{F750CD05-6596-033B-1408-2D7C3C87C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17B11A33-ED8D-E16B-6E68-C32638B8F9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17" name="TextBox 16">
            <a:extLst>
              <a:ext uri="{FF2B5EF4-FFF2-40B4-BE49-F238E27FC236}">
                <a16:creationId xmlns:a16="http://schemas.microsoft.com/office/drawing/2014/main" id="{0EC6EC2D-C8A2-5442-4C88-48D29207911F}"/>
              </a:ext>
            </a:extLst>
          </p:cNvPr>
          <p:cNvSpPr txBox="1"/>
          <p:nvPr/>
        </p:nvSpPr>
        <p:spPr>
          <a:xfrm>
            <a:off x="-92487" y="4824349"/>
            <a:ext cx="2622166" cy="261610"/>
          </a:xfrm>
          <a:prstGeom prst="rect">
            <a:avLst/>
          </a:prstGeom>
          <a:noFill/>
        </p:spPr>
        <p:txBody>
          <a:bodyPr wrap="square" rtlCol="0">
            <a:spAutoFit/>
          </a:bodyPr>
          <a:lstStyle/>
          <a:p>
            <a:pPr algn="r"/>
            <a:r>
              <a:rPr lang="en-GB" sz="1050">
                <a:solidFill>
                  <a:schemeClr val="bg1"/>
                </a:solidFill>
              </a:rPr>
              <a:t>Photo: Helen </a:t>
            </a:r>
            <a:r>
              <a:rPr lang="en-GB" sz="1000">
                <a:solidFill>
                  <a:schemeClr val="bg1"/>
                </a:solidFill>
              </a:rPr>
              <a:t>Manson</a:t>
            </a:r>
            <a:r>
              <a:rPr lang="en-GB" sz="1050">
                <a:solidFill>
                  <a:schemeClr val="bg1"/>
                </a:solidFill>
              </a:rPr>
              <a:t> for World Renew</a:t>
            </a:r>
          </a:p>
        </p:txBody>
      </p:sp>
      <p:sp>
        <p:nvSpPr>
          <p:cNvPr id="18" name="TextBox 17">
            <a:extLst>
              <a:ext uri="{FF2B5EF4-FFF2-40B4-BE49-F238E27FC236}">
                <a16:creationId xmlns:a16="http://schemas.microsoft.com/office/drawing/2014/main" id="{B58B54D2-A1CB-A952-2FF7-8C77FC234620}"/>
              </a:ext>
            </a:extLst>
          </p:cNvPr>
          <p:cNvSpPr txBox="1"/>
          <p:nvPr/>
        </p:nvSpPr>
        <p:spPr>
          <a:xfrm>
            <a:off x="6982314" y="4719447"/>
            <a:ext cx="2030863" cy="307777"/>
          </a:xfrm>
          <a:prstGeom prst="rect">
            <a:avLst/>
          </a:prstGeom>
          <a:noFill/>
        </p:spPr>
        <p:txBody>
          <a:bodyPr wrap="square" rtlCol="0">
            <a:spAutoFit/>
          </a:bodyPr>
          <a:lstStyle/>
          <a:p>
            <a:pPr algn="r"/>
            <a:r>
              <a:rPr lang="en-GB" sz="1400" b="1" i="1">
                <a:solidFill>
                  <a:schemeClr val="bg1"/>
                </a:solidFill>
              </a:rPr>
              <a:t>Lebanon</a:t>
            </a:r>
          </a:p>
        </p:txBody>
      </p:sp>
      <p:sp>
        <p:nvSpPr>
          <p:cNvPr id="5" name="TextBox 4">
            <a:extLst>
              <a:ext uri="{FF2B5EF4-FFF2-40B4-BE49-F238E27FC236}">
                <a16:creationId xmlns:a16="http://schemas.microsoft.com/office/drawing/2014/main" id="{9AD7BD89-D57D-3FBD-702B-B112F07C256B}"/>
              </a:ext>
            </a:extLst>
          </p:cNvPr>
          <p:cNvSpPr txBox="1"/>
          <p:nvPr/>
        </p:nvSpPr>
        <p:spPr>
          <a:xfrm>
            <a:off x="642265" y="981014"/>
            <a:ext cx="7482234" cy="2862322"/>
          </a:xfrm>
          <a:prstGeom prst="rect">
            <a:avLst/>
          </a:prstGeom>
          <a:noFill/>
        </p:spPr>
        <p:txBody>
          <a:bodyPr wrap="square" rtlCol="0">
            <a:spAutoFit/>
          </a:bodyPr>
          <a:lstStyle/>
          <a:p>
            <a:r>
              <a:rPr lang="en-GB" b="1" dirty="0">
                <a:solidFill>
                  <a:schemeClr val="bg1"/>
                </a:solidFill>
              </a:rPr>
              <a:t>Dear Lord, </a:t>
            </a:r>
          </a:p>
          <a:p>
            <a:endParaRPr lang="en-GB" b="1" dirty="0">
              <a:solidFill>
                <a:schemeClr val="bg1"/>
              </a:solidFill>
            </a:endParaRPr>
          </a:p>
          <a:p>
            <a:r>
              <a:rPr lang="en-GB" b="1" dirty="0">
                <a:solidFill>
                  <a:schemeClr val="bg1"/>
                </a:solidFill>
              </a:rPr>
              <a:t>We pray for our partners in Lebanon, who tell us that the conflict in Ukraine is already worsening the humanitarian needs in their region and deepening the food crisis they have been going through. The country has started rationing wheat, only allowing it to be used for bread, and people have started stockpiling wheat and yeast, as well as sunflower oil. We pray that the hungry in Lebanon will be fed and that our partners can be your hands and feet in the region.</a:t>
            </a:r>
          </a:p>
        </p:txBody>
      </p:sp>
    </p:spTree>
    <p:extLst>
      <p:ext uri="{BB962C8B-B14F-4D97-AF65-F5344CB8AC3E}">
        <p14:creationId xmlns:p14="http://schemas.microsoft.com/office/powerpoint/2010/main" val="422438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B0CD302-524C-9CE3-8E8F-71F0B5EAE6D7}"/>
              </a:ext>
            </a:extLst>
          </p:cNvPr>
          <p:cNvSpPr>
            <a:spLocks noGrp="1"/>
          </p:cNvSpPr>
          <p:nvPr>
            <p:ph type="pic" sz="quarter" idx="10"/>
          </p:nvPr>
        </p:nvSpPr>
        <p:spPr/>
      </p:sp>
      <p:pic>
        <p:nvPicPr>
          <p:cNvPr id="3" name="Picture Placeholder 13" descr="A picture containing ground, outdoor, mountain, standing&#10;&#10;Description automatically generated">
            <a:extLst>
              <a:ext uri="{FF2B5EF4-FFF2-40B4-BE49-F238E27FC236}">
                <a16:creationId xmlns:a16="http://schemas.microsoft.com/office/drawing/2014/main" id="{0EAA5F1D-9C6D-0A00-98C8-A3A075E53C5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0" y="0"/>
            <a:ext cx="9144000" cy="5143500"/>
          </a:xfrm>
          <a:prstGeom prst="rect">
            <a:avLst/>
          </a:prstGeom>
        </p:spPr>
      </p:pic>
      <p:grpSp>
        <p:nvGrpSpPr>
          <p:cNvPr id="4" name="Group 3">
            <a:extLst>
              <a:ext uri="{FF2B5EF4-FFF2-40B4-BE49-F238E27FC236}">
                <a16:creationId xmlns:a16="http://schemas.microsoft.com/office/drawing/2014/main" id="{44FF0B8C-8CFC-4A6F-0CB6-EC5D7F16E740}"/>
              </a:ext>
            </a:extLst>
          </p:cNvPr>
          <p:cNvGrpSpPr/>
          <p:nvPr/>
        </p:nvGrpSpPr>
        <p:grpSpPr>
          <a:xfrm>
            <a:off x="0" y="0"/>
            <a:ext cx="9144000" cy="5143500"/>
            <a:chOff x="0" y="0"/>
            <a:chExt cx="9144000" cy="5143500"/>
          </a:xfrm>
        </p:grpSpPr>
        <p:pic>
          <p:nvPicPr>
            <p:cNvPr id="5" name="Picture 4">
              <a:extLst>
                <a:ext uri="{FF2B5EF4-FFF2-40B4-BE49-F238E27FC236}">
                  <a16:creationId xmlns:a16="http://schemas.microsoft.com/office/drawing/2014/main" id="{F92634D0-D10E-2D32-EBF8-7A3D9630F7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0795450C-7A95-AEEC-7F32-494AC550BD2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7" name="TextBox 6">
            <a:extLst>
              <a:ext uri="{FF2B5EF4-FFF2-40B4-BE49-F238E27FC236}">
                <a16:creationId xmlns:a16="http://schemas.microsoft.com/office/drawing/2014/main" id="{2684521A-B9F0-C45E-41E0-3B36AFA62125}"/>
              </a:ext>
            </a:extLst>
          </p:cNvPr>
          <p:cNvSpPr txBox="1"/>
          <p:nvPr/>
        </p:nvSpPr>
        <p:spPr>
          <a:xfrm>
            <a:off x="7032723" y="4743326"/>
            <a:ext cx="2030863" cy="307777"/>
          </a:xfrm>
          <a:prstGeom prst="rect">
            <a:avLst/>
          </a:prstGeom>
          <a:noFill/>
        </p:spPr>
        <p:txBody>
          <a:bodyPr wrap="square" rtlCol="0">
            <a:spAutoFit/>
          </a:bodyPr>
          <a:lstStyle/>
          <a:p>
            <a:pPr algn="r"/>
            <a:r>
              <a:rPr lang="en-GB" sz="1400" b="1" i="1" err="1">
                <a:solidFill>
                  <a:schemeClr val="bg1"/>
                </a:solidFill>
              </a:rPr>
              <a:t>Ghusel</a:t>
            </a:r>
            <a:r>
              <a:rPr lang="en-GB" sz="1400" b="1" i="1">
                <a:solidFill>
                  <a:schemeClr val="bg1"/>
                </a:solidFill>
              </a:rPr>
              <a:t> village, Nepal</a:t>
            </a:r>
          </a:p>
        </p:txBody>
      </p:sp>
      <p:sp>
        <p:nvSpPr>
          <p:cNvPr id="8" name="TextBox 7">
            <a:extLst>
              <a:ext uri="{FF2B5EF4-FFF2-40B4-BE49-F238E27FC236}">
                <a16:creationId xmlns:a16="http://schemas.microsoft.com/office/drawing/2014/main" id="{4106FBF5-F8D5-21BF-73E2-5990BCB6B631}"/>
              </a:ext>
            </a:extLst>
          </p:cNvPr>
          <p:cNvSpPr txBox="1"/>
          <p:nvPr/>
        </p:nvSpPr>
        <p:spPr>
          <a:xfrm>
            <a:off x="-47229" y="4803485"/>
            <a:ext cx="2976711" cy="246221"/>
          </a:xfrm>
          <a:prstGeom prst="rect">
            <a:avLst/>
          </a:prstGeom>
          <a:noFill/>
        </p:spPr>
        <p:txBody>
          <a:bodyPr wrap="square" rtlCol="0">
            <a:spAutoFit/>
          </a:bodyPr>
          <a:lstStyle/>
          <a:p>
            <a:pPr algn="r"/>
            <a:r>
              <a:rPr lang="en-GB" sz="1000" dirty="0">
                <a:solidFill>
                  <a:schemeClr val="bg1"/>
                </a:solidFill>
              </a:rPr>
              <a:t>Photo: </a:t>
            </a:r>
            <a:r>
              <a:rPr lang="en-GB" sz="1000" dirty="0">
                <a:solidFill>
                  <a:schemeClr val="bg1"/>
                </a:solidFill>
                <a:effectLst/>
              </a:rPr>
              <a:t>©Clive Thomas for BMS World Mission </a:t>
            </a:r>
            <a:endParaRPr lang="en-GB" sz="1000" dirty="0">
              <a:solidFill>
                <a:schemeClr val="bg1"/>
              </a:solidFill>
            </a:endParaRPr>
          </a:p>
        </p:txBody>
      </p:sp>
      <p:sp>
        <p:nvSpPr>
          <p:cNvPr id="9" name="TextBox 8">
            <a:extLst>
              <a:ext uri="{FF2B5EF4-FFF2-40B4-BE49-F238E27FC236}">
                <a16:creationId xmlns:a16="http://schemas.microsoft.com/office/drawing/2014/main" id="{3D6A5774-EB2E-2303-B71C-55CE514A5A15}"/>
              </a:ext>
            </a:extLst>
          </p:cNvPr>
          <p:cNvSpPr txBox="1"/>
          <p:nvPr/>
        </p:nvSpPr>
        <p:spPr>
          <a:xfrm>
            <a:off x="309704" y="348819"/>
            <a:ext cx="3839083" cy="3754874"/>
          </a:xfrm>
          <a:prstGeom prst="rect">
            <a:avLst/>
          </a:prstGeom>
          <a:noFill/>
        </p:spPr>
        <p:txBody>
          <a:bodyPr wrap="square" rtlCol="0">
            <a:spAutoFit/>
          </a:bodyPr>
          <a:lstStyle/>
          <a:p>
            <a:r>
              <a:rPr lang="en-GB" sz="1700" b="1" dirty="0">
                <a:solidFill>
                  <a:schemeClr val="bg1"/>
                </a:solidFill>
              </a:rPr>
              <a:t>Dear Lord,</a:t>
            </a:r>
          </a:p>
          <a:p>
            <a:endParaRPr lang="en-GB" sz="1700" b="1" dirty="0">
              <a:solidFill>
                <a:schemeClr val="bg1"/>
              </a:solidFill>
            </a:endParaRPr>
          </a:p>
          <a:p>
            <a:r>
              <a:rPr lang="en-GB" sz="1700" b="1" dirty="0">
                <a:solidFill>
                  <a:schemeClr val="bg1"/>
                </a:solidFill>
              </a:rPr>
              <a:t>We pray for our partners in Nepal, where Dipak Raj Rai tells us that the cost of basic food stuffs is going up every week and that their redevelopment projects are becoming more and more expensive as the price of materials and fuel shows no sign of coming down. We pray that those on the margins in Nepal will be provided for and that a solution can be found.</a:t>
            </a:r>
          </a:p>
        </p:txBody>
      </p:sp>
    </p:spTree>
    <p:extLst>
      <p:ext uri="{BB962C8B-B14F-4D97-AF65-F5344CB8AC3E}">
        <p14:creationId xmlns:p14="http://schemas.microsoft.com/office/powerpoint/2010/main" val="38689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5121F37-6096-345A-CD4D-C917963AA5A8}"/>
              </a:ext>
            </a:extLst>
          </p:cNvPr>
          <p:cNvGrpSpPr/>
          <p:nvPr/>
        </p:nvGrpSpPr>
        <p:grpSpPr>
          <a:xfrm>
            <a:off x="0" y="0"/>
            <a:ext cx="9144000" cy="5143500"/>
            <a:chOff x="0" y="0"/>
            <a:chExt cx="9144000" cy="5143500"/>
          </a:xfrm>
        </p:grpSpPr>
        <p:pic>
          <p:nvPicPr>
            <p:cNvPr id="6" name="Picture 5">
              <a:extLst>
                <a:ext uri="{FF2B5EF4-FFF2-40B4-BE49-F238E27FC236}">
                  <a16:creationId xmlns:a16="http://schemas.microsoft.com/office/drawing/2014/main" id="{89015E92-9FE1-4BB6-C3E4-D4B30DAD5A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24BB6C1-9B10-F91A-31E0-74C29E094E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16" name="Title 12">
            <a:extLst>
              <a:ext uri="{FF2B5EF4-FFF2-40B4-BE49-F238E27FC236}">
                <a16:creationId xmlns:a16="http://schemas.microsoft.com/office/drawing/2014/main" id="{24963A44-789A-5923-3965-24382D688B1F}"/>
              </a:ext>
            </a:extLst>
          </p:cNvPr>
          <p:cNvSpPr txBox="1">
            <a:spLocks/>
          </p:cNvSpPr>
          <p:nvPr/>
        </p:nvSpPr>
        <p:spPr>
          <a:xfrm>
            <a:off x="458065" y="2344016"/>
            <a:ext cx="1086987" cy="857250"/>
          </a:xfrm>
          <a:prstGeom prst="rect">
            <a:avLst/>
          </a:prstGeom>
        </p:spPr>
        <p:txBody>
          <a:bodyPr lIns="91440" tIns="45720" rIns="91440" bIns="45720" anchor="t"/>
          <a:lstStyle>
            <a:lvl1pPr algn="l" defTabSz="457200" rtl="0" eaLnBrk="1" latinLnBrk="0" hangingPunct="1">
              <a:spcBef>
                <a:spcPct val="0"/>
              </a:spcBef>
              <a:buNone/>
              <a:defRPr sz="3200" b="1" kern="1200">
                <a:solidFill>
                  <a:srgbClr val="D5007C"/>
                </a:solidFill>
                <a:latin typeface="Arial" panose="020B0604020202020204" pitchFamily="34" charset="0"/>
                <a:ea typeface="+mj-ea"/>
                <a:cs typeface="Arial" panose="020B0604020202020204" pitchFamily="34" charset="0"/>
              </a:defRPr>
            </a:lvl1pPr>
          </a:lstStyle>
          <a:p>
            <a:endParaRPr lang="en-US" sz="4200"/>
          </a:p>
        </p:txBody>
      </p:sp>
      <p:sp>
        <p:nvSpPr>
          <p:cNvPr id="12" name="Title 11">
            <a:extLst>
              <a:ext uri="{FF2B5EF4-FFF2-40B4-BE49-F238E27FC236}">
                <a16:creationId xmlns:a16="http://schemas.microsoft.com/office/drawing/2014/main" id="{ACD5790A-8DCF-B363-8E3E-EDA23A64995C}"/>
              </a:ext>
            </a:extLst>
          </p:cNvPr>
          <p:cNvSpPr>
            <a:spLocks noGrp="1"/>
          </p:cNvSpPr>
          <p:nvPr>
            <p:ph type="title"/>
          </p:nvPr>
        </p:nvSpPr>
        <p:spPr>
          <a:xfrm>
            <a:off x="708924" y="2009118"/>
            <a:ext cx="7719850" cy="857250"/>
          </a:xfrm>
        </p:spPr>
        <p:txBody>
          <a:bodyPr/>
          <a:lstStyle/>
          <a:p>
            <a:pPr algn="ctr"/>
            <a:r>
              <a:rPr lang="en-GB" sz="4800" dirty="0">
                <a:solidFill>
                  <a:srgbClr val="00368F"/>
                </a:solidFill>
                <a:latin typeface="Arial Black" panose="020B0A04020102020204" pitchFamily="34" charset="0"/>
              </a:rPr>
              <a:t>AMEN</a:t>
            </a:r>
            <a:endParaRPr lang="en-GB" sz="2000" dirty="0">
              <a:solidFill>
                <a:srgbClr val="00368F"/>
              </a:solidFill>
              <a:latin typeface="Arial Black" panose="020B0A04020102020204" pitchFamily="34" charset="0"/>
            </a:endParaRPr>
          </a:p>
        </p:txBody>
      </p:sp>
    </p:spTree>
    <p:extLst>
      <p:ext uri="{BB962C8B-B14F-4D97-AF65-F5344CB8AC3E}">
        <p14:creationId xmlns:p14="http://schemas.microsoft.com/office/powerpoint/2010/main" val="28775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5121F37-6096-345A-CD4D-C917963AA5A8}"/>
              </a:ext>
            </a:extLst>
          </p:cNvPr>
          <p:cNvGrpSpPr/>
          <p:nvPr/>
        </p:nvGrpSpPr>
        <p:grpSpPr>
          <a:xfrm>
            <a:off x="0" y="0"/>
            <a:ext cx="9144000" cy="5143500"/>
            <a:chOff x="0" y="0"/>
            <a:chExt cx="9144000" cy="5143500"/>
          </a:xfrm>
        </p:grpSpPr>
        <p:pic>
          <p:nvPicPr>
            <p:cNvPr id="6" name="Picture 5">
              <a:extLst>
                <a:ext uri="{FF2B5EF4-FFF2-40B4-BE49-F238E27FC236}">
                  <a16:creationId xmlns:a16="http://schemas.microsoft.com/office/drawing/2014/main" id="{89015E92-9FE1-4BB6-C3E4-D4B30DAD5A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24BB6C1-9B10-F91A-31E0-74C29E094E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3" name="TextBox 2">
            <a:extLst>
              <a:ext uri="{FF2B5EF4-FFF2-40B4-BE49-F238E27FC236}">
                <a16:creationId xmlns:a16="http://schemas.microsoft.com/office/drawing/2014/main" id="{A32F51AE-8BE1-79D4-5D33-7F785BEC3557}"/>
              </a:ext>
            </a:extLst>
          </p:cNvPr>
          <p:cNvSpPr txBox="1"/>
          <p:nvPr/>
        </p:nvSpPr>
        <p:spPr>
          <a:xfrm>
            <a:off x="1907600" y="689897"/>
            <a:ext cx="668308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0368F"/>
                </a:solidFill>
                <a:ea typeface="+mn-lt"/>
                <a:cs typeface="+mn-lt"/>
              </a:rPr>
              <a:t>Could provide veterinary training and </a:t>
            </a:r>
            <a:br>
              <a:rPr lang="en-GB" sz="2400" dirty="0">
                <a:solidFill>
                  <a:srgbClr val="00368F"/>
                </a:solidFill>
                <a:ea typeface="+mn-lt"/>
                <a:cs typeface="+mn-lt"/>
              </a:rPr>
            </a:br>
            <a:r>
              <a:rPr lang="en-GB" sz="2400" dirty="0">
                <a:solidFill>
                  <a:srgbClr val="00368F"/>
                </a:solidFill>
                <a:ea typeface="+mn-lt"/>
                <a:cs typeface="+mn-lt"/>
              </a:rPr>
              <a:t>breeding goat for one family in Nepal</a:t>
            </a:r>
            <a:endParaRPr lang="en-US" sz="2400" dirty="0">
              <a:solidFill>
                <a:srgbClr val="00368F"/>
              </a:solidFill>
              <a:ea typeface="+mn-lt"/>
              <a:cs typeface="+mn-lt"/>
            </a:endParaRPr>
          </a:p>
        </p:txBody>
      </p:sp>
      <p:sp>
        <p:nvSpPr>
          <p:cNvPr id="9" name="TextBox 8">
            <a:extLst>
              <a:ext uri="{FF2B5EF4-FFF2-40B4-BE49-F238E27FC236}">
                <a16:creationId xmlns:a16="http://schemas.microsoft.com/office/drawing/2014/main" id="{48573CC7-3286-B123-2A3A-1D068802E6EF}"/>
              </a:ext>
            </a:extLst>
          </p:cNvPr>
          <p:cNvSpPr txBox="1"/>
          <p:nvPr/>
        </p:nvSpPr>
        <p:spPr>
          <a:xfrm>
            <a:off x="1907601" y="1718320"/>
            <a:ext cx="703625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dirty="0">
                <a:solidFill>
                  <a:srgbClr val="00368F"/>
                </a:solidFill>
                <a:ea typeface="+mn-lt"/>
                <a:cs typeface="+mn-lt"/>
              </a:rPr>
              <a:t>Could buy seeds to grow vital food and generate income for 11 vulnerable families in Uganda</a:t>
            </a:r>
            <a:endParaRPr lang="en-US" sz="2500" dirty="0">
              <a:solidFill>
                <a:srgbClr val="00368F"/>
              </a:solidFill>
              <a:ea typeface="+mn-lt"/>
              <a:cs typeface="+mn-lt"/>
            </a:endParaRPr>
          </a:p>
        </p:txBody>
      </p:sp>
      <p:sp>
        <p:nvSpPr>
          <p:cNvPr id="11" name="TextBox 10">
            <a:extLst>
              <a:ext uri="{FF2B5EF4-FFF2-40B4-BE49-F238E27FC236}">
                <a16:creationId xmlns:a16="http://schemas.microsoft.com/office/drawing/2014/main" id="{92363108-CDA3-10BA-D34D-108F8B11F2FC}"/>
              </a:ext>
            </a:extLst>
          </p:cNvPr>
          <p:cNvSpPr txBox="1"/>
          <p:nvPr/>
        </p:nvSpPr>
        <p:spPr>
          <a:xfrm>
            <a:off x="1907600" y="2767024"/>
            <a:ext cx="67783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dirty="0">
                <a:solidFill>
                  <a:srgbClr val="00368F"/>
                </a:solidFill>
                <a:ea typeface="+mn-lt"/>
                <a:cs typeface="+mn-lt"/>
              </a:rPr>
              <a:t>Could provide a young Syrian refugee in Lebanon with vocational training and schooling</a:t>
            </a:r>
          </a:p>
        </p:txBody>
      </p:sp>
      <p:sp>
        <p:nvSpPr>
          <p:cNvPr id="13" name="Title 12">
            <a:extLst>
              <a:ext uri="{FF2B5EF4-FFF2-40B4-BE49-F238E27FC236}">
                <a16:creationId xmlns:a16="http://schemas.microsoft.com/office/drawing/2014/main" id="{C3C61F01-7A28-E430-41FE-19219E5AC119}"/>
              </a:ext>
            </a:extLst>
          </p:cNvPr>
          <p:cNvSpPr>
            <a:spLocks noGrp="1"/>
          </p:cNvSpPr>
          <p:nvPr>
            <p:ph type="title"/>
          </p:nvPr>
        </p:nvSpPr>
        <p:spPr>
          <a:xfrm>
            <a:off x="753924" y="699974"/>
            <a:ext cx="1086987" cy="857250"/>
          </a:xfrm>
        </p:spPr>
        <p:txBody>
          <a:bodyPr lIns="91440" tIns="45720" rIns="91440" bIns="45720" anchor="t"/>
          <a:lstStyle/>
          <a:p>
            <a:r>
              <a:rPr lang="en-US" sz="4000" dirty="0">
                <a:solidFill>
                  <a:srgbClr val="D72753"/>
                </a:solidFill>
                <a:latin typeface="Arial"/>
                <a:cs typeface="Arial"/>
              </a:rPr>
              <a:t>£</a:t>
            </a:r>
            <a:r>
              <a:rPr lang="en-US" sz="4200" dirty="0">
                <a:solidFill>
                  <a:srgbClr val="D72753"/>
                </a:solidFill>
                <a:latin typeface="Arial"/>
                <a:cs typeface="Arial"/>
              </a:rPr>
              <a:t>29</a:t>
            </a:r>
            <a:endParaRPr lang="en-US" dirty="0">
              <a:solidFill>
                <a:srgbClr val="D72753"/>
              </a:solidFill>
            </a:endParaRPr>
          </a:p>
        </p:txBody>
      </p:sp>
      <p:sp>
        <p:nvSpPr>
          <p:cNvPr id="15" name="Title 12">
            <a:extLst>
              <a:ext uri="{FF2B5EF4-FFF2-40B4-BE49-F238E27FC236}">
                <a16:creationId xmlns:a16="http://schemas.microsoft.com/office/drawing/2014/main" id="{BCCE39E9-DCE5-3313-67D3-463E362FEE9C}"/>
              </a:ext>
            </a:extLst>
          </p:cNvPr>
          <p:cNvSpPr txBox="1">
            <a:spLocks/>
          </p:cNvSpPr>
          <p:nvPr/>
        </p:nvSpPr>
        <p:spPr>
          <a:xfrm>
            <a:off x="753484" y="1748742"/>
            <a:ext cx="1086987" cy="857250"/>
          </a:xfrm>
          <a:prstGeom prst="rect">
            <a:avLst/>
          </a:prstGeom>
        </p:spPr>
        <p:txBody>
          <a:bodyPr lIns="91440" tIns="45720" rIns="91440" bIns="45720" anchor="t"/>
          <a:lstStyle>
            <a:lvl1pPr algn="l" defTabSz="457200" rtl="0" eaLnBrk="1" latinLnBrk="0" hangingPunct="1">
              <a:spcBef>
                <a:spcPct val="0"/>
              </a:spcBef>
              <a:buNone/>
              <a:defRPr sz="3200" b="1" kern="1200">
                <a:solidFill>
                  <a:srgbClr val="D5007C"/>
                </a:solidFill>
                <a:latin typeface="Arial" panose="020B0604020202020204" pitchFamily="34" charset="0"/>
                <a:ea typeface="+mj-ea"/>
                <a:cs typeface="Arial" panose="020B0604020202020204" pitchFamily="34" charset="0"/>
              </a:defRPr>
            </a:lvl1pPr>
          </a:lstStyle>
          <a:p>
            <a:r>
              <a:rPr lang="en-US" sz="4000" dirty="0">
                <a:solidFill>
                  <a:srgbClr val="D72753"/>
                </a:solidFill>
                <a:latin typeface="Arial"/>
                <a:cs typeface="Arial"/>
              </a:rPr>
              <a:t>£</a:t>
            </a:r>
            <a:r>
              <a:rPr lang="en-US" sz="4200" dirty="0">
                <a:solidFill>
                  <a:srgbClr val="D72753"/>
                </a:solidFill>
                <a:latin typeface="Arial"/>
                <a:cs typeface="Arial"/>
              </a:rPr>
              <a:t>88</a:t>
            </a:r>
            <a:endParaRPr lang="en-US" sz="4200" dirty="0">
              <a:solidFill>
                <a:srgbClr val="D72753"/>
              </a:solidFill>
            </a:endParaRPr>
          </a:p>
        </p:txBody>
      </p:sp>
      <p:sp>
        <p:nvSpPr>
          <p:cNvPr id="16" name="Title 12">
            <a:extLst>
              <a:ext uri="{FF2B5EF4-FFF2-40B4-BE49-F238E27FC236}">
                <a16:creationId xmlns:a16="http://schemas.microsoft.com/office/drawing/2014/main" id="{24963A44-789A-5923-3965-24382D688B1F}"/>
              </a:ext>
            </a:extLst>
          </p:cNvPr>
          <p:cNvSpPr txBox="1">
            <a:spLocks/>
          </p:cNvSpPr>
          <p:nvPr/>
        </p:nvSpPr>
        <p:spPr>
          <a:xfrm>
            <a:off x="458065" y="2344016"/>
            <a:ext cx="1086987" cy="857250"/>
          </a:xfrm>
          <a:prstGeom prst="rect">
            <a:avLst/>
          </a:prstGeom>
        </p:spPr>
        <p:txBody>
          <a:bodyPr lIns="91440" tIns="45720" rIns="91440" bIns="45720" anchor="t"/>
          <a:lstStyle>
            <a:lvl1pPr algn="l" defTabSz="457200" rtl="0" eaLnBrk="1" latinLnBrk="0" hangingPunct="1">
              <a:spcBef>
                <a:spcPct val="0"/>
              </a:spcBef>
              <a:buNone/>
              <a:defRPr sz="3200" b="1" kern="1200">
                <a:solidFill>
                  <a:srgbClr val="D5007C"/>
                </a:solidFill>
                <a:latin typeface="Arial" panose="020B0604020202020204" pitchFamily="34" charset="0"/>
                <a:ea typeface="+mj-ea"/>
                <a:cs typeface="Arial" panose="020B0604020202020204" pitchFamily="34" charset="0"/>
              </a:defRPr>
            </a:lvl1pPr>
          </a:lstStyle>
          <a:p>
            <a:endParaRPr lang="en-US" sz="4200"/>
          </a:p>
        </p:txBody>
      </p:sp>
      <p:sp>
        <p:nvSpPr>
          <p:cNvPr id="17" name="Title 12">
            <a:extLst>
              <a:ext uri="{FF2B5EF4-FFF2-40B4-BE49-F238E27FC236}">
                <a16:creationId xmlns:a16="http://schemas.microsoft.com/office/drawing/2014/main" id="{26A2DF61-AA49-40A6-AA78-6DBB4B5094E5}"/>
              </a:ext>
            </a:extLst>
          </p:cNvPr>
          <p:cNvSpPr txBox="1">
            <a:spLocks/>
          </p:cNvSpPr>
          <p:nvPr/>
        </p:nvSpPr>
        <p:spPr>
          <a:xfrm>
            <a:off x="457624" y="2767024"/>
            <a:ext cx="1382847" cy="857250"/>
          </a:xfrm>
          <a:prstGeom prst="rect">
            <a:avLst/>
          </a:prstGeom>
        </p:spPr>
        <p:txBody>
          <a:bodyPr lIns="91440" tIns="45720" rIns="91440" bIns="45720" anchor="t"/>
          <a:lstStyle>
            <a:lvl1pPr algn="l" defTabSz="457200" rtl="0" eaLnBrk="1" latinLnBrk="0" hangingPunct="1">
              <a:spcBef>
                <a:spcPct val="0"/>
              </a:spcBef>
              <a:buNone/>
              <a:defRPr sz="3200" b="1" kern="1200">
                <a:solidFill>
                  <a:srgbClr val="D5007C"/>
                </a:solidFill>
                <a:latin typeface="Arial" panose="020B0604020202020204" pitchFamily="34" charset="0"/>
                <a:ea typeface="+mj-ea"/>
                <a:cs typeface="Arial" panose="020B0604020202020204" pitchFamily="34" charset="0"/>
              </a:defRPr>
            </a:lvl1pPr>
          </a:lstStyle>
          <a:p>
            <a:r>
              <a:rPr lang="en-US" sz="4200" dirty="0">
                <a:solidFill>
                  <a:srgbClr val="D72753"/>
                </a:solidFill>
                <a:latin typeface="Arial"/>
                <a:cs typeface="Arial"/>
              </a:rPr>
              <a:t>£160</a:t>
            </a:r>
            <a:endParaRPr lang="en-US" sz="4200" dirty="0">
              <a:solidFill>
                <a:srgbClr val="D72753"/>
              </a:solidFill>
            </a:endParaRPr>
          </a:p>
        </p:txBody>
      </p:sp>
    </p:spTree>
    <p:extLst>
      <p:ext uri="{BB962C8B-B14F-4D97-AF65-F5344CB8AC3E}">
        <p14:creationId xmlns:p14="http://schemas.microsoft.com/office/powerpoint/2010/main" val="23823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408A7E-EE8A-4E54-DB6A-E34E195580E9}"/>
              </a:ext>
            </a:extLst>
          </p:cNvPr>
          <p:cNvGrpSpPr/>
          <p:nvPr/>
        </p:nvGrpSpPr>
        <p:grpSpPr>
          <a:xfrm>
            <a:off x="0" y="0"/>
            <a:ext cx="9144000" cy="5143500"/>
            <a:chOff x="0" y="0"/>
            <a:chExt cx="9144000" cy="5143500"/>
          </a:xfrm>
        </p:grpSpPr>
        <p:pic>
          <p:nvPicPr>
            <p:cNvPr id="5" name="Picture 4">
              <a:extLst>
                <a:ext uri="{FF2B5EF4-FFF2-40B4-BE49-F238E27FC236}">
                  <a16:creationId xmlns:a16="http://schemas.microsoft.com/office/drawing/2014/main" id="{088BE23D-FE67-5A69-8392-D0BD9D85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5394"/>
              <a:ext cx="9144000" cy="84810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3416268C-07A2-FB5F-9C6A-90630A912B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7574" y="0"/>
              <a:ext cx="673351" cy="1200150"/>
            </a:xfrm>
            <a:prstGeom prst="rect">
              <a:avLst/>
            </a:prstGeom>
          </p:spPr>
        </p:pic>
      </p:grpSp>
      <p:sp>
        <p:nvSpPr>
          <p:cNvPr id="8" name="TextBox 7">
            <a:extLst>
              <a:ext uri="{FF2B5EF4-FFF2-40B4-BE49-F238E27FC236}">
                <a16:creationId xmlns:a16="http://schemas.microsoft.com/office/drawing/2014/main" id="{0A2625F2-82DA-B9B2-08EC-77864E066015}"/>
              </a:ext>
            </a:extLst>
          </p:cNvPr>
          <p:cNvSpPr txBox="1"/>
          <p:nvPr/>
        </p:nvSpPr>
        <p:spPr>
          <a:xfrm>
            <a:off x="657225" y="2952750"/>
            <a:ext cx="78295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368F"/>
                </a:solidFill>
                <a:ea typeface="+mn-lt"/>
                <a:cs typeface="+mn-lt"/>
              </a:rPr>
              <a:t>www.bmsworldmission.org/costofliving</a:t>
            </a:r>
            <a:endParaRPr lang="en-US" sz="3000" b="1" dirty="0">
              <a:solidFill>
                <a:srgbClr val="00368F"/>
              </a:solidFill>
              <a:cs typeface="Arial"/>
            </a:endParaRPr>
          </a:p>
        </p:txBody>
      </p:sp>
      <p:pic>
        <p:nvPicPr>
          <p:cNvPr id="11" name="Picture 12">
            <a:extLst>
              <a:ext uri="{FF2B5EF4-FFF2-40B4-BE49-F238E27FC236}">
                <a16:creationId xmlns:a16="http://schemas.microsoft.com/office/drawing/2014/main" id="{FC18F309-1E9C-2BB4-897B-B015CF3CF2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0839" y="2190750"/>
            <a:ext cx="4211434" cy="848106"/>
          </a:xfrm>
          <a:prstGeom prst="rect">
            <a:avLst/>
          </a:prstGeom>
        </p:spPr>
      </p:pic>
    </p:spTree>
    <p:extLst>
      <p:ext uri="{BB962C8B-B14F-4D97-AF65-F5344CB8AC3E}">
        <p14:creationId xmlns:p14="http://schemas.microsoft.com/office/powerpoint/2010/main" val="31107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MS widescreen PowerPoint template 2022" id="{F0EE5EA4-4D7E-4D8C-BDDD-3E84C777C723}" vid="{7729316E-059E-4F68-8C5F-2629092685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8e561-faf8-47d1-9a4f-b313cdc94a3c" xsi:nil="true"/>
    <lcf76f155ced4ddcb4097134ff3c332f xmlns="0b7ae917-33e5-4d7d-9ba2-273177014d95">
      <Terms xmlns="http://schemas.microsoft.com/office/infopath/2007/PartnerControls"/>
    </lcf76f155ced4ddcb4097134ff3c332f>
    <SharedWithUsers xmlns="0bf8e561-faf8-47d1-9a4f-b313cdc94a3c">
      <UserInfo>
        <DisplayName>Becky Hembery</DisplayName>
        <AccountId>87</AccountId>
        <AccountType/>
      </UserInfo>
    </SharedWithUsers>
    <_dlc_DocId xmlns="0bf8e561-faf8-47d1-9a4f-b313cdc94a3c">COMMS-1999689070-1756011</_dlc_DocId>
    <_dlc_DocIdUrl xmlns="0bf8e561-faf8-47d1-9a4f-b313cdc94a3c">
      <Url>https://bmsworldmission.sharepoint.com/sites/comms/_layouts/15/DocIdRedir.aspx?ID=COMMS-1999689070-1756011</Url>
      <Description>COMMS-1999689070-1756011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E1DB725B14A0634986408BE87C8651A8" ma:contentTypeVersion="18" ma:contentTypeDescription="Create a new document." ma:contentTypeScope="" ma:versionID="2ad6b2fdde9494b6fccd9dee117394d4">
  <xsd:schema xmlns:xsd="http://www.w3.org/2001/XMLSchema" xmlns:xs="http://www.w3.org/2001/XMLSchema" xmlns:p="http://schemas.microsoft.com/office/2006/metadata/properties" xmlns:ns2="0bf8e561-faf8-47d1-9a4f-b313cdc94a3c" xmlns:ns3="0b7ae917-33e5-4d7d-9ba2-273177014d95" targetNamespace="http://schemas.microsoft.com/office/2006/metadata/properties" ma:root="true" ma:fieldsID="989e2768e84fc00b69dde9b8f4d26185" ns2:_="" ns3:_="">
    <xsd:import namespace="0bf8e561-faf8-47d1-9a4f-b313cdc94a3c"/>
    <xsd:import namespace="0b7ae917-33e5-4d7d-9ba2-273177014d9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Location"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8e561-faf8-47d1-9a4f-b313cdc94a3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d868f3b-47b8-424a-b4f4-0a072a9e1928}" ma:internalName="TaxCatchAll" ma:showField="CatchAllData" ma:web="0bf8e561-faf8-47d1-9a4f-b313cdc94a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7ae917-33e5-4d7d-9ba2-273177014d9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7f31164-ab27-43e1-b3a7-22e5b811c35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CF791C-5378-49DB-BF4A-C4EA91D27C1D}">
  <ds:schemaRefs>
    <ds:schemaRef ds:uri="http://schemas.microsoft.com/office/2006/documentManagement/types"/>
    <ds:schemaRef ds:uri="http://purl.org/dc/dcmitype/"/>
    <ds:schemaRef ds:uri="http://www.w3.org/XML/1998/namespace"/>
    <ds:schemaRef ds:uri="http://schemas.microsoft.com/office/2006/metadata/properties"/>
    <ds:schemaRef ds:uri="72dcc95d-441e-48ea-b596-90e670778a9f"/>
    <ds:schemaRef ds:uri="http://schemas.microsoft.com/office/infopath/2007/PartnerControls"/>
    <ds:schemaRef ds:uri="http://purl.org/dc/elements/1.1/"/>
    <ds:schemaRef ds:uri="http://schemas.openxmlformats.org/package/2006/metadata/core-properties"/>
    <ds:schemaRef ds:uri="6c606597-504d-42c1-b86b-0339c469402f"/>
    <ds:schemaRef ds:uri="http://purl.org/dc/terms/"/>
    <ds:schemaRef ds:uri="0bf8e561-faf8-47d1-9a4f-b313cdc94a3c"/>
    <ds:schemaRef ds:uri="0b7ae917-33e5-4d7d-9ba2-273177014d95"/>
  </ds:schemaRefs>
</ds:datastoreItem>
</file>

<file path=customXml/itemProps2.xml><?xml version="1.0" encoding="utf-8"?>
<ds:datastoreItem xmlns:ds="http://schemas.openxmlformats.org/officeDocument/2006/customXml" ds:itemID="{71752ADE-B181-4ECD-A93E-7F41E1C5E83C}">
  <ds:schemaRefs>
    <ds:schemaRef ds:uri="http://schemas.microsoft.com/sharepoint/v3/contenttype/forms"/>
  </ds:schemaRefs>
</ds:datastoreItem>
</file>

<file path=customXml/itemProps3.xml><?xml version="1.0" encoding="utf-8"?>
<ds:datastoreItem xmlns:ds="http://schemas.openxmlformats.org/officeDocument/2006/customXml" ds:itemID="{24CF2EF4-D965-4FD2-818E-B45EAB73406B}">
  <ds:schemaRefs>
    <ds:schemaRef ds:uri="http://schemas.microsoft.com/sharepoint/events"/>
  </ds:schemaRefs>
</ds:datastoreItem>
</file>

<file path=customXml/itemProps4.xml><?xml version="1.0" encoding="utf-8"?>
<ds:datastoreItem xmlns:ds="http://schemas.openxmlformats.org/officeDocument/2006/customXml" ds:itemID="{0F12486E-F9EC-4B91-871E-4ABC66214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f8e561-faf8-47d1-9a4f-b313cdc94a3c"/>
    <ds:schemaRef ds:uri="0b7ae917-33e5-4d7d-9ba2-273177014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653</Words>
  <Application>Microsoft Office PowerPoint</Application>
  <PresentationFormat>On-screen Show (16:9)</PresentationFormat>
  <Paragraphs>40</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Black</vt:lpstr>
      <vt:lpstr>Calibri</vt:lpstr>
      <vt:lpstr>Wingdings</vt:lpstr>
      <vt:lpstr>Content slides</vt:lpstr>
      <vt:lpstr>PowerPoint Presentation</vt:lpstr>
      <vt:lpstr>PowerPoint Presentation</vt:lpstr>
      <vt:lpstr>PowerPoint Presentation</vt:lpstr>
      <vt:lpstr>PowerPoint Presentation</vt:lpstr>
      <vt:lpstr>PowerPoint Presentation</vt:lpstr>
      <vt:lpstr>PowerPoint Presentation</vt:lpstr>
      <vt:lpstr>AMEN</vt:lpstr>
      <vt:lpstr>£29</vt:lpstr>
      <vt:lpstr>PowerPoint Presentation</vt:lpstr>
    </vt:vector>
  </TitlesOfParts>
  <Company>BMS World 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Aidan Melville</dc:creator>
  <cp:lastModifiedBy>Ruth Whiter</cp:lastModifiedBy>
  <cp:revision>1</cp:revision>
  <dcterms:created xsi:type="dcterms:W3CDTF">2015-01-14T14:52:05Z</dcterms:created>
  <dcterms:modified xsi:type="dcterms:W3CDTF">2022-07-13T10:40:11Z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0x010100E1DB725B14A0634986408BE87C8651A8</vt:lpwstr>
  </property>
  <property fmtid="{D5CDD505-2E9C-101B-9397-08002B2CF9AE}" pid="3" name="_dlc_DocIdItemGuid">
    <vt:lpwstr>db91fc0c-6f42-4a74-b7c9-dac79cb9af20</vt:lpwstr>
  </property>
  <property fmtid="{D5CDD505-2E9C-101B-9397-08002B2CF9AE}" pid="4" name="MediaServiceImageTags">
    <vt:lpwstr/>
  </property>
</Properties>
</file>