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48" r:id="rId5"/>
    <p:sldMasterId id="2147483671" r:id="rId6"/>
  </p:sldMasterIdLst>
  <p:sldIdLst>
    <p:sldId id="256" r:id="rId7"/>
    <p:sldId id="259" r:id="rId8"/>
    <p:sldId id="260" r:id="rId9"/>
    <p:sldId id="261" r:id="rId10"/>
    <p:sldId id="262" r:id="rId11"/>
    <p:sldId id="263" r:id="rId12"/>
    <p:sldId id="264" r:id="rId13"/>
    <p:sldId id="265" r:id="rId14"/>
    <p:sldId id="267"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CBF976-C7D4-5E44-8A5B-34455106E307}" v="4" dt="2020-08-07T15:46:20.9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07"/>
    <p:restoredTop sz="94667"/>
  </p:normalViewPr>
  <p:slideViewPr>
    <p:cSldViewPr snapToGrid="0">
      <p:cViewPr varScale="1">
        <p:scale>
          <a:sx n="177" d="100"/>
          <a:sy n="177" d="100"/>
        </p:scale>
        <p:origin x="1088"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518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D04F27C-B5AE-5C46-8865-125C4EA7EC9E}" type="datetimeFigureOut">
              <a:rPr lang="en-US" smtClean="0"/>
              <a:t>8/7/20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2314107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273793"/>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75361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273793"/>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75361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D04F27C-B5AE-5C46-8865-125C4EA7EC9E}" type="datetimeFigureOut">
              <a:rPr lang="en-US" smtClean="0"/>
              <a:t>8/7/20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2303002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D04F27C-B5AE-5C46-8865-125C4EA7EC9E}" type="datetimeFigureOut">
              <a:rPr lang="en-US" smtClean="0"/>
              <a:t>8/7/20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2830871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4F27C-B5AE-5C46-8865-125C4EA7EC9E}" type="datetimeFigureOut">
              <a:rPr lang="en-US" smtClean="0"/>
              <a:t>8/7/20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255279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7819"/>
            <a:ext cx="8415006" cy="1102519"/>
          </a:xfrm>
        </p:spPr>
        <p:txBody>
          <a:bodyPr/>
          <a:lstStyle>
            <a:lvl1pPr>
              <a:defRPr sz="4000"/>
            </a:lvl1pPr>
          </a:lstStyle>
          <a:p>
            <a:r>
              <a:rPr lang="en-GB"/>
              <a:t>Click to edit Master title style</a:t>
            </a:r>
            <a:endParaRPr lang="en-US"/>
          </a:p>
        </p:txBody>
      </p:sp>
      <p:sp>
        <p:nvSpPr>
          <p:cNvPr id="3" name="Subtitle 2"/>
          <p:cNvSpPr>
            <a:spLocks noGrp="1"/>
          </p:cNvSpPr>
          <p:nvPr>
            <p:ph type="subTitle" idx="1"/>
          </p:nvPr>
        </p:nvSpPr>
        <p:spPr>
          <a:xfrm>
            <a:off x="457200" y="2914650"/>
            <a:ext cx="8415006"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D04F27C-B5AE-5C46-8865-125C4EA7EC9E}" type="datetimeFigureOut">
              <a:rPr lang="en-US" smtClean="0"/>
              <a:t>8/7/20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371860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D04F27C-B5AE-5C46-8865-125C4EA7EC9E}" type="datetimeFigureOut">
              <a:rPr lang="en-US" smtClean="0"/>
              <a:t>8/7/20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363085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5D04F27C-B5AE-5C46-8865-125C4EA7EC9E}" type="datetimeFigureOut">
              <a:rPr lang="en-US" smtClean="0"/>
              <a:t>8/7/20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173671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273793"/>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75361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273793"/>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75361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5D04F27C-B5AE-5C46-8865-125C4EA7EC9E}" type="datetimeFigureOut">
              <a:rPr lang="en-US" smtClean="0"/>
              <a:t>8/7/20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279286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5D04F27C-B5AE-5C46-8865-125C4EA7EC9E}" type="datetimeFigureOut">
              <a:rPr lang="en-US" smtClean="0"/>
              <a:t>8/7/20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1667810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04F27C-B5AE-5C46-8865-125C4EA7EC9E}" type="datetimeFigureOut">
              <a:rPr lang="en-US" smtClean="0"/>
              <a:t>8/7/20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3114705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7819"/>
            <a:ext cx="8415006" cy="1102519"/>
          </a:xfrm>
        </p:spPr>
        <p:txBody>
          <a:bodyPr/>
          <a:lstStyle/>
          <a:p>
            <a:r>
              <a:rPr lang="en-GB"/>
              <a:t>Click to edit Master title style</a:t>
            </a:r>
            <a:endParaRPr lang="en-US"/>
          </a:p>
        </p:txBody>
      </p:sp>
      <p:sp>
        <p:nvSpPr>
          <p:cNvPr id="3" name="Subtitle 2"/>
          <p:cNvSpPr>
            <a:spLocks noGrp="1"/>
          </p:cNvSpPr>
          <p:nvPr>
            <p:ph type="subTitle" idx="1"/>
          </p:nvPr>
        </p:nvSpPr>
        <p:spPr>
          <a:xfrm>
            <a:off x="457200" y="2914650"/>
            <a:ext cx="8415006"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D04F27C-B5AE-5C46-8865-125C4EA7EC9E}" type="datetimeFigureOut">
              <a:rPr lang="en-US" smtClean="0"/>
              <a:t>8/7/20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336384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D04F27C-B5AE-5C46-8865-125C4EA7EC9E}" type="datetimeFigureOut">
              <a:rPr lang="en-US" smtClean="0"/>
              <a:t>8/7/20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289F96-14F8-084C-8B90-A173B73188A6}" type="slidenum">
              <a:rPr lang="en-US" smtClean="0"/>
              <a:t>‹#›</a:t>
            </a:fld>
            <a:endParaRPr lang="en-US"/>
          </a:p>
        </p:txBody>
      </p:sp>
    </p:spTree>
    <p:extLst>
      <p:ext uri="{BB962C8B-B14F-4D97-AF65-F5344CB8AC3E}">
        <p14:creationId xmlns:p14="http://schemas.microsoft.com/office/powerpoint/2010/main" val="26044318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4.jpeg"/><Relationship Id="rId4" Type="http://schemas.openxmlformats.org/officeDocument/2006/relationships/slideLayout" Target="../slideLayouts/slideLayout5.xml"/><Relationship Id="rId9"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0.xml"/><Relationship Id="rId7"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8" name="purple bar.jpg"/>
          <p:cNvPicPr/>
          <p:nvPr userDrawn="1"/>
        </p:nvPicPr>
        <p:blipFill>
          <a:blip r:embed="rId4" cstate="screen">
            <a:extLst>
              <a:ext uri="{28A0092B-C50C-407E-A947-70E740481C1C}">
                <a14:useLocalDpi xmlns:a14="http://schemas.microsoft.com/office/drawing/2010/main"/>
              </a:ext>
            </a:extLst>
          </a:blip>
          <a:stretch>
            <a:fillRect/>
          </a:stretch>
        </p:blipFill>
        <p:spPr>
          <a:xfrm>
            <a:off x="1" y="4908836"/>
            <a:ext cx="9144001" cy="248571"/>
          </a:xfrm>
          <a:prstGeom prst="rect">
            <a:avLst/>
          </a:prstGeom>
          <a:ln w="3175">
            <a:miter lim="400000"/>
          </a:ln>
        </p:spPr>
      </p:pic>
      <p:pic>
        <p:nvPicPr>
          <p:cNvPr id="11" name="BMS logo FULL COLOUR BLOCK.jpg"/>
          <p:cNvPicPr/>
          <p:nvPr userDrawn="1"/>
        </p:nvPicPr>
        <p:blipFill>
          <a:blip r:embed="rId5" cstate="screen">
            <a:extLst>
              <a:ext uri="{28A0092B-C50C-407E-A947-70E740481C1C}">
                <a14:useLocalDpi xmlns:a14="http://schemas.microsoft.com/office/drawing/2010/main"/>
              </a:ext>
            </a:extLst>
          </a:blip>
          <a:stretch>
            <a:fillRect/>
          </a:stretch>
        </p:blipFill>
        <p:spPr>
          <a:xfrm>
            <a:off x="3531561" y="659267"/>
            <a:ext cx="2080881" cy="3320144"/>
          </a:xfrm>
          <a:prstGeom prst="rect">
            <a:avLst/>
          </a:prstGeom>
          <a:ln w="3175">
            <a:miter lim="400000"/>
          </a:ln>
        </p:spPr>
      </p:pic>
    </p:spTree>
    <p:extLst>
      <p:ext uri="{BB962C8B-B14F-4D97-AF65-F5344CB8AC3E}">
        <p14:creationId xmlns:p14="http://schemas.microsoft.com/office/powerpoint/2010/main" val="3232787690"/>
      </p:ext>
    </p:extLst>
  </p:cSld>
  <p:clrMap bg1="lt1" tx1="dk1" bg2="lt2" tx2="dk2" accent1="accent1" accent2="accent2" accent3="accent3" accent4="accent4" accent5="accent5" accent6="accent6" hlink="hlink" folHlink="folHlink"/>
  <p:sldLayoutIdLst>
    <p:sldLayoutId id="2147483668" r:id="rId1"/>
  </p:sldLayoutIdLst>
  <p:txStyles>
    <p:titleStyle>
      <a:lvl1pPr algn="l"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8"/>
          <a:stretch>
            <a:fillRect/>
          </a:stretch>
        </a:blipFill>
        <a:effectLst/>
      </p:bgPr>
    </p:bg>
    <p:spTree>
      <p:nvGrpSpPr>
        <p:cNvPr id="1" name=""/>
        <p:cNvGrpSpPr/>
        <p:nvPr/>
      </p:nvGrpSpPr>
      <p:grpSpPr>
        <a:xfrm>
          <a:off x="0" y="0"/>
          <a:ext cx="0" cy="0"/>
          <a:chOff x="0" y="0"/>
          <a:chExt cx="0" cy="0"/>
        </a:xfrm>
      </p:grpSpPr>
      <p:pic>
        <p:nvPicPr>
          <p:cNvPr id="19" name="purple bar.jpg"/>
          <p:cNvPicPr/>
          <p:nvPr userDrawn="1"/>
        </p:nvPicPr>
        <p:blipFill>
          <a:blip r:embed="rId9" cstate="screen">
            <a:extLst>
              <a:ext uri="{28A0092B-C50C-407E-A947-70E740481C1C}">
                <a14:useLocalDpi xmlns:a14="http://schemas.microsoft.com/office/drawing/2010/main"/>
              </a:ext>
            </a:extLst>
          </a:blip>
          <a:stretch>
            <a:fillRect/>
          </a:stretch>
        </p:blipFill>
        <p:spPr>
          <a:xfrm>
            <a:off x="1" y="4908836"/>
            <a:ext cx="9144001" cy="248571"/>
          </a:xfrm>
          <a:prstGeom prst="rect">
            <a:avLst/>
          </a:prstGeom>
          <a:ln w="3175">
            <a:miter lim="400000"/>
          </a:ln>
        </p:spPr>
      </p:pic>
      <p:sp>
        <p:nvSpPr>
          <p:cNvPr id="2" name="Title Placeholder 1"/>
          <p:cNvSpPr>
            <a:spLocks noGrp="1"/>
          </p:cNvSpPr>
          <p:nvPr>
            <p:ph type="title"/>
          </p:nvPr>
        </p:nvSpPr>
        <p:spPr>
          <a:xfrm>
            <a:off x="457200" y="205979"/>
            <a:ext cx="7719850" cy="857250"/>
          </a:xfrm>
          <a:prstGeom prst="rect">
            <a:avLst/>
          </a:prstGeom>
        </p:spPr>
        <p:txBody>
          <a:bodyPr vert="horz" lIns="91440" tIns="45720" rIns="91440" bIns="45720" rtlCol="0" anchor="ctr">
            <a:no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415007"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934009"/>
            <a:ext cx="2133600" cy="209492"/>
          </a:xfrm>
          <a:prstGeom prst="rect">
            <a:avLst/>
          </a:prstGeom>
        </p:spPr>
        <p:txBody>
          <a:bodyPr vert="horz" lIns="91440" tIns="45720" rIns="91440" bIns="45720" rtlCol="0" anchor="ctr"/>
          <a:lstStyle>
            <a:lvl1pPr algn="l">
              <a:defRPr sz="1200">
                <a:solidFill>
                  <a:schemeClr val="bg1"/>
                </a:solidFill>
                <a:latin typeface="Arial"/>
              </a:defRPr>
            </a:lvl1pPr>
          </a:lstStyle>
          <a:p>
            <a:fld id="{5D04F27C-B5AE-5C46-8865-125C4EA7EC9E}" type="datetimeFigureOut">
              <a:rPr lang="en-US" smtClean="0"/>
              <a:pPr/>
              <a:t>8/7/20</a:t>
            </a:fld>
            <a:endParaRPr lang="en-US"/>
          </a:p>
        </p:txBody>
      </p:sp>
      <p:sp>
        <p:nvSpPr>
          <p:cNvPr id="5" name="Footer Placeholder 4"/>
          <p:cNvSpPr>
            <a:spLocks noGrp="1"/>
          </p:cNvSpPr>
          <p:nvPr>
            <p:ph type="ftr" sz="quarter" idx="3"/>
          </p:nvPr>
        </p:nvSpPr>
        <p:spPr>
          <a:xfrm>
            <a:off x="3124200" y="4934009"/>
            <a:ext cx="2895600" cy="209492"/>
          </a:xfrm>
          <a:prstGeom prst="rect">
            <a:avLst/>
          </a:prstGeom>
        </p:spPr>
        <p:txBody>
          <a:bodyPr vert="horz" lIns="91440" tIns="45720" rIns="91440" bIns="45720" rtlCol="0" anchor="ctr"/>
          <a:lstStyle>
            <a:lvl1pPr algn="ctr">
              <a:defRPr sz="1200">
                <a:solidFill>
                  <a:schemeClr val="bg1"/>
                </a:solidFill>
                <a:latin typeface="Arial"/>
              </a:defRPr>
            </a:lvl1pPr>
          </a:lstStyle>
          <a:p>
            <a:endParaRPr lang="en-US"/>
          </a:p>
        </p:txBody>
      </p:sp>
      <p:sp>
        <p:nvSpPr>
          <p:cNvPr id="6" name="Slide Number Placeholder 5"/>
          <p:cNvSpPr>
            <a:spLocks noGrp="1"/>
          </p:cNvSpPr>
          <p:nvPr>
            <p:ph type="sldNum" sz="quarter" idx="4"/>
          </p:nvPr>
        </p:nvSpPr>
        <p:spPr>
          <a:xfrm>
            <a:off x="6553200" y="4934009"/>
            <a:ext cx="2319007" cy="209492"/>
          </a:xfrm>
          <a:prstGeom prst="rect">
            <a:avLst/>
          </a:prstGeom>
        </p:spPr>
        <p:txBody>
          <a:bodyPr vert="horz" lIns="91440" tIns="45720" rIns="91440" bIns="45720" rtlCol="0" anchor="ctr"/>
          <a:lstStyle>
            <a:lvl1pPr algn="r">
              <a:defRPr sz="1200">
                <a:solidFill>
                  <a:schemeClr val="bg1"/>
                </a:solidFill>
                <a:latin typeface="Arial"/>
              </a:defRPr>
            </a:lvl1pPr>
          </a:lstStyle>
          <a:p>
            <a:fld id="{C1289F96-14F8-084C-8B90-A173B73188A6}" type="slidenum">
              <a:rPr lang="en-US" smtClean="0"/>
              <a:pPr/>
              <a:t>‹#›</a:t>
            </a:fld>
            <a:endParaRPr lang="en-US"/>
          </a:p>
        </p:txBody>
      </p:sp>
      <p:pic>
        <p:nvPicPr>
          <p:cNvPr id="20" name="BMS TAB DOWN - With Bleed.jpg"/>
          <p:cNvPicPr/>
          <p:nvPr userDrawn="1"/>
        </p:nvPicPr>
        <p:blipFill>
          <a:blip r:embed="rId10" cstate="screen">
            <a:extLst>
              <a:ext uri="{28A0092B-C50C-407E-A947-70E740481C1C}">
                <a14:useLocalDpi xmlns:a14="http://schemas.microsoft.com/office/drawing/2010/main"/>
              </a:ext>
            </a:extLst>
          </a:blip>
          <a:stretch>
            <a:fillRect/>
          </a:stretch>
        </p:blipFill>
        <p:spPr>
          <a:xfrm>
            <a:off x="8275674" y="0"/>
            <a:ext cx="596532" cy="1063229"/>
          </a:xfrm>
          <a:prstGeom prst="rect">
            <a:avLst/>
          </a:prstGeom>
          <a:ln w="3175">
            <a:miter lim="400000"/>
          </a:ln>
        </p:spPr>
      </p:pic>
    </p:spTree>
    <p:extLst>
      <p:ext uri="{BB962C8B-B14F-4D97-AF65-F5344CB8AC3E}">
        <p14:creationId xmlns:p14="http://schemas.microsoft.com/office/powerpoint/2010/main" val="1879009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457200" rtl="0" eaLnBrk="1" latinLnBrk="0" hangingPunct="1">
        <a:spcBef>
          <a:spcPct val="0"/>
        </a:spcBef>
        <a:buNone/>
        <a:defRPr sz="40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stretch>
            <a:fillRect/>
          </a:stretch>
        </a:blipFill>
        <a:effectLst/>
      </p:bgPr>
    </p:bg>
    <p:spTree>
      <p:nvGrpSpPr>
        <p:cNvPr id="1" name=""/>
        <p:cNvGrpSpPr/>
        <p:nvPr/>
      </p:nvGrpSpPr>
      <p:grpSpPr>
        <a:xfrm>
          <a:off x="0" y="0"/>
          <a:ext cx="0" cy="0"/>
          <a:chOff x="0" y="0"/>
          <a:chExt cx="0" cy="0"/>
        </a:xfrm>
      </p:grpSpPr>
      <p:pic>
        <p:nvPicPr>
          <p:cNvPr id="19" name="purple bar.jpg"/>
          <p:cNvPicPr/>
          <p:nvPr userDrawn="1"/>
        </p:nvPicPr>
        <p:blipFill>
          <a:blip r:embed="rId9" cstate="screen">
            <a:extLst>
              <a:ext uri="{28A0092B-C50C-407E-A947-70E740481C1C}">
                <a14:useLocalDpi xmlns:a14="http://schemas.microsoft.com/office/drawing/2010/main"/>
              </a:ext>
            </a:extLst>
          </a:blip>
          <a:stretch>
            <a:fillRect/>
          </a:stretch>
        </p:blipFill>
        <p:spPr>
          <a:xfrm>
            <a:off x="1" y="4908836"/>
            <a:ext cx="9144001" cy="248571"/>
          </a:xfrm>
          <a:prstGeom prst="rect">
            <a:avLst/>
          </a:prstGeom>
          <a:ln w="3175">
            <a:miter lim="400000"/>
          </a:ln>
        </p:spPr>
      </p:pic>
      <p:sp>
        <p:nvSpPr>
          <p:cNvPr id="2" name="Title Placeholder 1"/>
          <p:cNvSpPr>
            <a:spLocks noGrp="1"/>
          </p:cNvSpPr>
          <p:nvPr>
            <p:ph type="title"/>
          </p:nvPr>
        </p:nvSpPr>
        <p:spPr>
          <a:xfrm>
            <a:off x="457200" y="205979"/>
            <a:ext cx="8415006"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415007"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934009"/>
            <a:ext cx="2133600" cy="209492"/>
          </a:xfrm>
          <a:prstGeom prst="rect">
            <a:avLst/>
          </a:prstGeom>
        </p:spPr>
        <p:txBody>
          <a:bodyPr vert="horz" lIns="91440" tIns="45720" rIns="91440" bIns="45720" rtlCol="0" anchor="ctr"/>
          <a:lstStyle>
            <a:lvl1pPr algn="l">
              <a:defRPr sz="1200">
                <a:solidFill>
                  <a:schemeClr val="bg1"/>
                </a:solidFill>
                <a:latin typeface="Arial"/>
              </a:defRPr>
            </a:lvl1pPr>
          </a:lstStyle>
          <a:p>
            <a:fld id="{5D04F27C-B5AE-5C46-8865-125C4EA7EC9E}" type="datetimeFigureOut">
              <a:rPr lang="en-US" smtClean="0"/>
              <a:pPr/>
              <a:t>8/7/20</a:t>
            </a:fld>
            <a:endParaRPr lang="en-US"/>
          </a:p>
        </p:txBody>
      </p:sp>
      <p:sp>
        <p:nvSpPr>
          <p:cNvPr id="5" name="Footer Placeholder 4"/>
          <p:cNvSpPr>
            <a:spLocks noGrp="1"/>
          </p:cNvSpPr>
          <p:nvPr>
            <p:ph type="ftr" sz="quarter" idx="3"/>
          </p:nvPr>
        </p:nvSpPr>
        <p:spPr>
          <a:xfrm>
            <a:off x="3124200" y="4934009"/>
            <a:ext cx="2895600" cy="209492"/>
          </a:xfrm>
          <a:prstGeom prst="rect">
            <a:avLst/>
          </a:prstGeom>
        </p:spPr>
        <p:txBody>
          <a:bodyPr vert="horz" lIns="91440" tIns="45720" rIns="91440" bIns="45720" rtlCol="0" anchor="ctr"/>
          <a:lstStyle>
            <a:lvl1pPr algn="ctr">
              <a:defRPr sz="1200">
                <a:solidFill>
                  <a:schemeClr val="bg1"/>
                </a:solidFill>
                <a:latin typeface="Arial"/>
              </a:defRPr>
            </a:lvl1pPr>
          </a:lstStyle>
          <a:p>
            <a:endParaRPr lang="en-US"/>
          </a:p>
        </p:txBody>
      </p:sp>
      <p:sp>
        <p:nvSpPr>
          <p:cNvPr id="6" name="Slide Number Placeholder 5"/>
          <p:cNvSpPr>
            <a:spLocks noGrp="1"/>
          </p:cNvSpPr>
          <p:nvPr>
            <p:ph type="sldNum" sz="quarter" idx="4"/>
          </p:nvPr>
        </p:nvSpPr>
        <p:spPr>
          <a:xfrm>
            <a:off x="6553200" y="4934009"/>
            <a:ext cx="2319007" cy="209492"/>
          </a:xfrm>
          <a:prstGeom prst="rect">
            <a:avLst/>
          </a:prstGeom>
        </p:spPr>
        <p:txBody>
          <a:bodyPr vert="horz" lIns="91440" tIns="45720" rIns="91440" bIns="45720" rtlCol="0" anchor="ctr"/>
          <a:lstStyle>
            <a:lvl1pPr algn="r">
              <a:defRPr sz="1200">
                <a:solidFill>
                  <a:schemeClr val="bg1"/>
                </a:solidFill>
                <a:latin typeface="Arial"/>
              </a:defRPr>
            </a:lvl1pPr>
          </a:lstStyle>
          <a:p>
            <a:fld id="{C1289F96-14F8-084C-8B90-A173B73188A6}" type="slidenum">
              <a:rPr lang="en-US" smtClean="0"/>
              <a:pPr/>
              <a:t>‹#›</a:t>
            </a:fld>
            <a:endParaRPr lang="en-US"/>
          </a:p>
        </p:txBody>
      </p:sp>
    </p:spTree>
    <p:extLst>
      <p:ext uri="{BB962C8B-B14F-4D97-AF65-F5344CB8AC3E}">
        <p14:creationId xmlns:p14="http://schemas.microsoft.com/office/powerpoint/2010/main" val="189264258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p:txStyles>
    <p:titleStyle>
      <a:lvl1pPr algn="l"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bmsworldmission.org/beirut"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134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map&#10;&#10;Description automatically generated">
            <a:extLst>
              <a:ext uri="{FF2B5EF4-FFF2-40B4-BE49-F238E27FC236}">
                <a16:creationId xmlns:a16="http://schemas.microsoft.com/office/drawing/2014/main" id="{9457DD8E-F011-4921-8052-B7EF2E909C3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
            <a:ext cx="9144000" cy="5143501"/>
          </a:xfrm>
          <a:prstGeom prst="rect">
            <a:avLst/>
          </a:prstGeom>
        </p:spPr>
      </p:pic>
    </p:spTree>
    <p:extLst>
      <p:ext uri="{BB962C8B-B14F-4D97-AF65-F5344CB8AC3E}">
        <p14:creationId xmlns:p14="http://schemas.microsoft.com/office/powerpoint/2010/main" val="349730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0049-F122-42B3-B353-E2BCB49363E6}"/>
              </a:ext>
            </a:extLst>
          </p:cNvPr>
          <p:cNvSpPr>
            <a:spLocks noGrp="1"/>
          </p:cNvSpPr>
          <p:nvPr>
            <p:ph type="title"/>
          </p:nvPr>
        </p:nvSpPr>
        <p:spPr/>
        <p:txBody>
          <a:bodyPr/>
          <a:lstStyle/>
          <a:p>
            <a:r>
              <a:rPr lang="en-GB"/>
              <a:t>Pray for Beirut:</a:t>
            </a:r>
          </a:p>
        </p:txBody>
      </p:sp>
      <p:sp>
        <p:nvSpPr>
          <p:cNvPr id="3" name="Content Placeholder 2">
            <a:extLst>
              <a:ext uri="{FF2B5EF4-FFF2-40B4-BE49-F238E27FC236}">
                <a16:creationId xmlns:a16="http://schemas.microsoft.com/office/drawing/2014/main" id="{CA32C41D-EF23-4FBA-9691-BD634193933E}"/>
              </a:ext>
            </a:extLst>
          </p:cNvPr>
          <p:cNvSpPr>
            <a:spLocks noGrp="1"/>
          </p:cNvSpPr>
          <p:nvPr>
            <p:ph idx="1"/>
          </p:nvPr>
        </p:nvSpPr>
        <p:spPr/>
        <p:txBody>
          <a:bodyPr>
            <a:normAutofit/>
          </a:bodyPr>
          <a:lstStyle/>
          <a:p>
            <a:r>
              <a:rPr lang="en-US" sz="3000"/>
              <a:t>Please pray for all those who have lost loved ones in the explosion, that they would know God’s  comfort.</a:t>
            </a:r>
          </a:p>
          <a:p>
            <a:r>
              <a:rPr lang="en-US" sz="3000"/>
              <a:t>Pray for those who have been injured, or whose homes and offices have been damaged by the blast. </a:t>
            </a:r>
            <a:endParaRPr lang="en-GB" sz="3000"/>
          </a:p>
        </p:txBody>
      </p:sp>
    </p:spTree>
    <p:extLst>
      <p:ext uri="{BB962C8B-B14F-4D97-AF65-F5344CB8AC3E}">
        <p14:creationId xmlns:p14="http://schemas.microsoft.com/office/powerpoint/2010/main" val="148014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0049-F122-42B3-B353-E2BCB49363E6}"/>
              </a:ext>
            </a:extLst>
          </p:cNvPr>
          <p:cNvSpPr>
            <a:spLocks noGrp="1"/>
          </p:cNvSpPr>
          <p:nvPr>
            <p:ph type="title"/>
          </p:nvPr>
        </p:nvSpPr>
        <p:spPr/>
        <p:txBody>
          <a:bodyPr/>
          <a:lstStyle/>
          <a:p>
            <a:r>
              <a:rPr lang="en-GB"/>
              <a:t>Pray for Beirut:</a:t>
            </a:r>
          </a:p>
        </p:txBody>
      </p:sp>
      <p:sp>
        <p:nvSpPr>
          <p:cNvPr id="3" name="Content Placeholder 2">
            <a:extLst>
              <a:ext uri="{FF2B5EF4-FFF2-40B4-BE49-F238E27FC236}">
                <a16:creationId xmlns:a16="http://schemas.microsoft.com/office/drawing/2014/main" id="{CA32C41D-EF23-4FBA-9691-BD634193933E}"/>
              </a:ext>
            </a:extLst>
          </p:cNvPr>
          <p:cNvSpPr>
            <a:spLocks noGrp="1"/>
          </p:cNvSpPr>
          <p:nvPr>
            <p:ph idx="1"/>
          </p:nvPr>
        </p:nvSpPr>
        <p:spPr/>
        <p:txBody>
          <a:bodyPr>
            <a:normAutofit/>
          </a:bodyPr>
          <a:lstStyle/>
          <a:p>
            <a:r>
              <a:rPr lang="en-US" sz="3000"/>
              <a:t>Please pray for the doctors, nurses and paramedics who are caring for the injured. Pray that they would have energy and wisdom, and that hospitals would be able to cope with the number of patients they are taking in.</a:t>
            </a:r>
            <a:endParaRPr lang="en-GB" sz="3000"/>
          </a:p>
        </p:txBody>
      </p:sp>
    </p:spTree>
    <p:extLst>
      <p:ext uri="{BB962C8B-B14F-4D97-AF65-F5344CB8AC3E}">
        <p14:creationId xmlns:p14="http://schemas.microsoft.com/office/powerpoint/2010/main" val="2644491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0049-F122-42B3-B353-E2BCB49363E6}"/>
              </a:ext>
            </a:extLst>
          </p:cNvPr>
          <p:cNvSpPr>
            <a:spLocks noGrp="1"/>
          </p:cNvSpPr>
          <p:nvPr>
            <p:ph type="title"/>
          </p:nvPr>
        </p:nvSpPr>
        <p:spPr/>
        <p:txBody>
          <a:bodyPr/>
          <a:lstStyle/>
          <a:p>
            <a:r>
              <a:rPr lang="en-GB"/>
              <a:t>Pray for Beirut:</a:t>
            </a:r>
          </a:p>
        </p:txBody>
      </p:sp>
      <p:sp>
        <p:nvSpPr>
          <p:cNvPr id="3" name="Content Placeholder 2">
            <a:extLst>
              <a:ext uri="{FF2B5EF4-FFF2-40B4-BE49-F238E27FC236}">
                <a16:creationId xmlns:a16="http://schemas.microsoft.com/office/drawing/2014/main" id="{CA32C41D-EF23-4FBA-9691-BD634193933E}"/>
              </a:ext>
            </a:extLst>
          </p:cNvPr>
          <p:cNvSpPr>
            <a:spLocks noGrp="1"/>
          </p:cNvSpPr>
          <p:nvPr>
            <p:ph idx="1"/>
          </p:nvPr>
        </p:nvSpPr>
        <p:spPr/>
        <p:txBody>
          <a:bodyPr>
            <a:normAutofit/>
          </a:bodyPr>
          <a:lstStyle/>
          <a:p>
            <a:r>
              <a:rPr lang="en-US"/>
              <a:t>The people of Lebanon have already faced so much this year – from a collapsing economy to the spread of Covid-19. Please pray for hope for those who are feeling hopeless, and that Christians can be a positive witness in this challenging time.</a:t>
            </a:r>
            <a:endParaRPr lang="en-GB"/>
          </a:p>
        </p:txBody>
      </p:sp>
    </p:spTree>
    <p:extLst>
      <p:ext uri="{BB962C8B-B14F-4D97-AF65-F5344CB8AC3E}">
        <p14:creationId xmlns:p14="http://schemas.microsoft.com/office/powerpoint/2010/main" val="52722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0049-F122-42B3-B353-E2BCB49363E6}"/>
              </a:ext>
            </a:extLst>
          </p:cNvPr>
          <p:cNvSpPr>
            <a:spLocks noGrp="1"/>
          </p:cNvSpPr>
          <p:nvPr>
            <p:ph type="title"/>
          </p:nvPr>
        </p:nvSpPr>
        <p:spPr/>
        <p:txBody>
          <a:bodyPr/>
          <a:lstStyle/>
          <a:p>
            <a:r>
              <a:rPr lang="en-GB"/>
              <a:t>Pray for Beirut:</a:t>
            </a:r>
          </a:p>
        </p:txBody>
      </p:sp>
      <p:sp>
        <p:nvSpPr>
          <p:cNvPr id="3" name="Content Placeholder 2">
            <a:extLst>
              <a:ext uri="{FF2B5EF4-FFF2-40B4-BE49-F238E27FC236}">
                <a16:creationId xmlns:a16="http://schemas.microsoft.com/office/drawing/2014/main" id="{CA32C41D-EF23-4FBA-9691-BD634193933E}"/>
              </a:ext>
            </a:extLst>
          </p:cNvPr>
          <p:cNvSpPr>
            <a:spLocks noGrp="1"/>
          </p:cNvSpPr>
          <p:nvPr>
            <p:ph idx="1"/>
          </p:nvPr>
        </p:nvSpPr>
        <p:spPr/>
        <p:txBody>
          <a:bodyPr>
            <a:normAutofit fontScale="92500"/>
          </a:bodyPr>
          <a:lstStyle/>
          <a:p>
            <a:r>
              <a:rPr lang="en-US"/>
              <a:t>Our partners at the Lebanese Society for Educational and Social Development (LSESD) are under a lot of stress (both mentally and physically) as they seek to support the most vulnerable in an increasingly volatile context. Pray for wisdom, energy, protection and strength for this dedicated team.</a:t>
            </a:r>
            <a:endParaRPr lang="en-GB"/>
          </a:p>
        </p:txBody>
      </p:sp>
    </p:spTree>
    <p:extLst>
      <p:ext uri="{BB962C8B-B14F-4D97-AF65-F5344CB8AC3E}">
        <p14:creationId xmlns:p14="http://schemas.microsoft.com/office/powerpoint/2010/main" val="143877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0049-F122-42B3-B353-E2BCB49363E6}"/>
              </a:ext>
            </a:extLst>
          </p:cNvPr>
          <p:cNvSpPr>
            <a:spLocks noGrp="1"/>
          </p:cNvSpPr>
          <p:nvPr>
            <p:ph type="title"/>
          </p:nvPr>
        </p:nvSpPr>
        <p:spPr/>
        <p:txBody>
          <a:bodyPr/>
          <a:lstStyle/>
          <a:p>
            <a:r>
              <a:rPr lang="en-GB"/>
              <a:t>Pray for Beirut:</a:t>
            </a:r>
          </a:p>
        </p:txBody>
      </p:sp>
      <p:sp>
        <p:nvSpPr>
          <p:cNvPr id="3" name="Content Placeholder 2">
            <a:extLst>
              <a:ext uri="{FF2B5EF4-FFF2-40B4-BE49-F238E27FC236}">
                <a16:creationId xmlns:a16="http://schemas.microsoft.com/office/drawing/2014/main" id="{CA32C41D-EF23-4FBA-9691-BD634193933E}"/>
              </a:ext>
            </a:extLst>
          </p:cNvPr>
          <p:cNvSpPr>
            <a:spLocks noGrp="1"/>
          </p:cNvSpPr>
          <p:nvPr>
            <p:ph idx="1"/>
          </p:nvPr>
        </p:nvSpPr>
        <p:spPr>
          <a:xfrm>
            <a:off x="457200" y="1200150"/>
            <a:ext cx="8415007" cy="3587749"/>
          </a:xfrm>
        </p:spPr>
        <p:txBody>
          <a:bodyPr>
            <a:normAutofit/>
          </a:bodyPr>
          <a:lstStyle/>
          <a:p>
            <a:r>
              <a:rPr lang="en-US"/>
              <a:t>Pray for refugees living in Lebanon, who may be reminded of past trauma following the explosion. Pray for BMS work supporting Syrian refugee children in Beirut.</a:t>
            </a:r>
          </a:p>
        </p:txBody>
      </p:sp>
    </p:spTree>
    <p:extLst>
      <p:ext uri="{BB962C8B-B14F-4D97-AF65-F5344CB8AC3E}">
        <p14:creationId xmlns:p14="http://schemas.microsoft.com/office/powerpoint/2010/main" val="30120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0049-F122-42B3-B353-E2BCB49363E6}"/>
              </a:ext>
            </a:extLst>
          </p:cNvPr>
          <p:cNvSpPr>
            <a:spLocks noGrp="1"/>
          </p:cNvSpPr>
          <p:nvPr>
            <p:ph type="title"/>
          </p:nvPr>
        </p:nvSpPr>
        <p:spPr/>
        <p:txBody>
          <a:bodyPr/>
          <a:lstStyle/>
          <a:p>
            <a:r>
              <a:rPr lang="en-GB"/>
              <a:t>Pray for Beirut:</a:t>
            </a:r>
          </a:p>
        </p:txBody>
      </p:sp>
      <p:sp>
        <p:nvSpPr>
          <p:cNvPr id="3" name="Content Placeholder 2">
            <a:extLst>
              <a:ext uri="{FF2B5EF4-FFF2-40B4-BE49-F238E27FC236}">
                <a16:creationId xmlns:a16="http://schemas.microsoft.com/office/drawing/2014/main" id="{CA32C41D-EF23-4FBA-9691-BD634193933E}"/>
              </a:ext>
            </a:extLst>
          </p:cNvPr>
          <p:cNvSpPr>
            <a:spLocks noGrp="1"/>
          </p:cNvSpPr>
          <p:nvPr>
            <p:ph idx="1"/>
          </p:nvPr>
        </p:nvSpPr>
        <p:spPr>
          <a:xfrm>
            <a:off x="457200" y="1200150"/>
            <a:ext cx="8415007" cy="3587749"/>
          </a:xfrm>
        </p:spPr>
        <p:txBody>
          <a:bodyPr>
            <a:normAutofit/>
          </a:bodyPr>
          <a:lstStyle/>
          <a:p>
            <a:r>
              <a:rPr lang="en-US"/>
              <a:t>Pray for staff and students at the Arab Baptist Theological Seminary (a department of LSESD), based in Beirut. Pray that they would experience the peace of Christ and would be used as vessels to bring that peace to others.</a:t>
            </a:r>
            <a:endParaRPr lang="en-GB"/>
          </a:p>
        </p:txBody>
      </p:sp>
    </p:spTree>
    <p:extLst>
      <p:ext uri="{BB962C8B-B14F-4D97-AF65-F5344CB8AC3E}">
        <p14:creationId xmlns:p14="http://schemas.microsoft.com/office/powerpoint/2010/main" val="2501186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DDD9CCC-5B55-4D57-B594-F591168031F1}"/>
              </a:ext>
            </a:extLst>
          </p:cNvPr>
          <p:cNvSpPr txBox="1"/>
          <p:nvPr/>
        </p:nvSpPr>
        <p:spPr>
          <a:xfrm>
            <a:off x="323850" y="2033141"/>
            <a:ext cx="8496300" cy="1077218"/>
          </a:xfrm>
          <a:prstGeom prst="rect">
            <a:avLst/>
          </a:prstGeom>
          <a:noFill/>
        </p:spPr>
        <p:txBody>
          <a:bodyPr wrap="square">
            <a:spAutoFit/>
          </a:bodyPr>
          <a:lstStyle/>
          <a:p>
            <a:pPr algn="ctr"/>
            <a:r>
              <a:rPr lang="en-US" sz="3200" b="1" i="0">
                <a:effectLst/>
                <a:latin typeface="Arial" panose="020B0604020202020204" pitchFamily="34" charset="0"/>
                <a:cs typeface="Arial" panose="020B0604020202020204" pitchFamily="34" charset="0"/>
              </a:rPr>
              <a:t>Visit </a:t>
            </a:r>
            <a:r>
              <a:rPr lang="en-US" sz="3200" b="1" i="0">
                <a:solidFill>
                  <a:srgbClr val="7030A0"/>
                </a:solidFill>
                <a:effectLst/>
                <a:latin typeface="Arial" panose="020B0604020202020204" pitchFamily="34" charset="0"/>
                <a:cs typeface="Arial" panose="020B0604020202020204" pitchFamily="34" charset="0"/>
                <a:hlinkClick r:id="rId2" tooltip="https://www.bmsworldmission.org/beirut">
                  <a:extLst>
                    <a:ext uri="{A12FA001-AC4F-418D-AE19-62706E023703}">
                      <ahyp:hlinkClr xmlns:ahyp="http://schemas.microsoft.com/office/drawing/2018/hyperlinkcolor" val="tx"/>
                    </a:ext>
                  </a:extLst>
                </a:hlinkClick>
              </a:rPr>
              <a:t>www.bmsworldmission.org/beirut</a:t>
            </a:r>
            <a:br>
              <a:rPr lang="en-US" sz="3200" b="1">
                <a:solidFill>
                  <a:srgbClr val="7030A0"/>
                </a:solidFill>
                <a:latin typeface="Arial" panose="020B0604020202020204" pitchFamily="34" charset="0"/>
                <a:cs typeface="Arial" panose="020B0604020202020204" pitchFamily="34" charset="0"/>
              </a:rPr>
            </a:br>
            <a:r>
              <a:rPr lang="en-US" sz="3200" b="1" i="0">
                <a:effectLst/>
                <a:latin typeface="Arial" panose="020B0604020202020204" pitchFamily="34" charset="0"/>
                <a:cs typeface="Arial" panose="020B0604020202020204" pitchFamily="34" charset="0"/>
              </a:rPr>
              <a:t>to give to our Beirut appeal. </a:t>
            </a:r>
            <a:endParaRPr lang="en-US" sz="1600" b="1" i="0">
              <a:solidFill>
                <a:schemeClr val="tx1">
                  <a:lumMod val="65000"/>
                  <a:lumOff val="3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444334"/>
      </p:ext>
    </p:extLst>
  </p:cSld>
  <p:clrMapOvr>
    <a:masterClrMapping/>
  </p:clrMapOvr>
</p:sld>
</file>

<file path=ppt/theme/theme1.xml><?xml version="1.0" encoding="utf-8"?>
<a:theme xmlns:a="http://schemas.openxmlformats.org/drawingml/2006/main" name="Holding slides">
  <a:themeElements>
    <a:clrScheme name="Custom 1">
      <a:dk1>
        <a:sysClr val="windowText" lastClr="000000"/>
      </a:dk1>
      <a:lt1>
        <a:sysClr val="window" lastClr="FFFFFF"/>
      </a:lt1>
      <a:dk2>
        <a:srgbClr val="1F497D"/>
      </a:dk2>
      <a:lt2>
        <a:srgbClr val="EEECE1"/>
      </a:lt2>
      <a:accent1>
        <a:srgbClr val="683064"/>
      </a:accent1>
      <a:accent2>
        <a:srgbClr val="D21565"/>
      </a:accent2>
      <a:accent3>
        <a:srgbClr val="472146"/>
      </a:accent3>
      <a:accent4>
        <a:srgbClr val="8064A2"/>
      </a:accent4>
      <a:accent5>
        <a:srgbClr val="A13266"/>
      </a:accent5>
      <a:accent6>
        <a:srgbClr val="7B009A"/>
      </a:accent6>
      <a:hlink>
        <a:srgbClr val="683264"/>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MS World Mis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Not brand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0bf8e561-faf8-47d1-9a4f-b313cdc94a3c">COMMS-855858339-915184</_dlc_DocId>
    <_dlc_DocIdUrl xmlns="0bf8e561-faf8-47d1-9a4f-b313cdc94a3c">
      <Url>https://bmsworldmission.sharepoint.com/sites/comms/_layouts/15/DocIdRedir.aspx?ID=COMMS-855858339-915184</Url>
      <Description>COMMS-855858339-915184</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DDC292138D464B9D0A879598062106" ma:contentTypeVersion="12" ma:contentTypeDescription="Create a new document." ma:contentTypeScope="" ma:versionID="43145e20f9c9a457e9ca3689cbc7ab07">
  <xsd:schema xmlns:xsd="http://www.w3.org/2001/XMLSchema" xmlns:xs="http://www.w3.org/2001/XMLSchema" xmlns:p="http://schemas.microsoft.com/office/2006/metadata/properties" xmlns:ns2="0bf8e561-faf8-47d1-9a4f-b313cdc94a3c" xmlns:ns3="fc5a6eb6-4c53-486d-ac6d-931fa7b3282a" targetNamespace="http://schemas.microsoft.com/office/2006/metadata/properties" ma:root="true" ma:fieldsID="5ec5cc036680a72f0db8fb80c62262a4" ns2:_="" ns3:_="">
    <xsd:import namespace="0bf8e561-faf8-47d1-9a4f-b313cdc94a3c"/>
    <xsd:import namespace="fc5a6eb6-4c53-486d-ac6d-931fa7b3282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2:SharedWithUsers" minOccurs="0"/>
                <xsd:element ref="ns2:SharedWithDetail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8e561-faf8-47d1-9a4f-b313cdc94a3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c5a6eb6-4c53-486d-ac6d-931fa7b3282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752ADE-B181-4ECD-A93E-7F41E1C5E83C}">
  <ds:schemaRefs>
    <ds:schemaRef ds:uri="http://schemas.microsoft.com/sharepoint/v3/contenttype/forms"/>
  </ds:schemaRefs>
</ds:datastoreItem>
</file>

<file path=customXml/itemProps2.xml><?xml version="1.0" encoding="utf-8"?>
<ds:datastoreItem xmlns:ds="http://schemas.openxmlformats.org/officeDocument/2006/customXml" ds:itemID="{82CF791C-5378-49DB-BF4A-C4EA91D27C1D}">
  <ds:schemaRefs>
    <ds:schemaRef ds:uri="http://schemas.microsoft.com/office/2006/metadata/properties"/>
    <ds:schemaRef ds:uri="http://purl.org/dc/dcmitype/"/>
    <ds:schemaRef ds:uri="http://schemas.microsoft.com/office/2006/documentManagement/types"/>
    <ds:schemaRef ds:uri="http://schemas.openxmlformats.org/package/2006/metadata/core-properties"/>
    <ds:schemaRef ds:uri="0bf8e561-faf8-47d1-9a4f-b313cdc94a3c"/>
    <ds:schemaRef ds:uri="http://purl.org/dc/terms/"/>
    <ds:schemaRef ds:uri="http://www.w3.org/XML/1998/namespace"/>
    <ds:schemaRef ds:uri="http://purl.org/dc/elements/1.1/"/>
    <ds:schemaRef ds:uri="http://schemas.microsoft.com/office/infopath/2007/PartnerControls"/>
    <ds:schemaRef ds:uri="fc5a6eb6-4c53-486d-ac6d-931fa7b3282a"/>
  </ds:schemaRefs>
</ds:datastoreItem>
</file>

<file path=customXml/itemProps3.xml><?xml version="1.0" encoding="utf-8"?>
<ds:datastoreItem xmlns:ds="http://schemas.openxmlformats.org/officeDocument/2006/customXml" ds:itemID="{92F890D3-529D-4CF4-8ABB-EAA629FC14D2}">
  <ds:schemaRefs>
    <ds:schemaRef ds:uri="0bf8e561-faf8-47d1-9a4f-b313cdc94a3c"/>
    <ds:schemaRef ds:uri="fc5a6eb6-4c53-486d-ac6d-931fa7b328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BMS widescreen PowerPoint template</Template>
  <TotalTime>15</TotalTime>
  <Words>296</Words>
  <Application>Microsoft Macintosh PowerPoint</Application>
  <PresentationFormat>On-screen Show (16:9)</PresentationFormat>
  <Paragraphs>14</Paragraphs>
  <Slides>9</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9</vt:i4>
      </vt:variant>
    </vt:vector>
  </HeadingPairs>
  <TitlesOfParts>
    <vt:vector size="13" baseType="lpstr">
      <vt:lpstr>Arial</vt:lpstr>
      <vt:lpstr>Holding slides</vt:lpstr>
      <vt:lpstr>BMS World Mission</vt:lpstr>
      <vt:lpstr>Not branded</vt:lpstr>
      <vt:lpstr>PowerPoint Presentation</vt:lpstr>
      <vt:lpstr>PowerPoint Presentation</vt:lpstr>
      <vt:lpstr>Pray for Beirut:</vt:lpstr>
      <vt:lpstr>Pray for Beirut:</vt:lpstr>
      <vt:lpstr>Pray for Beirut:</vt:lpstr>
      <vt:lpstr>Pray for Beirut:</vt:lpstr>
      <vt:lpstr>Pray for Beirut:</vt:lpstr>
      <vt:lpstr>Pray for Beirut:</vt:lpstr>
      <vt:lpstr>PowerPoint Presentation</vt:lpstr>
    </vt:vector>
  </TitlesOfParts>
  <Company>BMS World 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Barrell</dc:creator>
  <cp:lastModifiedBy>Ruth Whiter</cp:lastModifiedBy>
  <cp:revision>2</cp:revision>
  <dcterms:created xsi:type="dcterms:W3CDTF">2020-08-07T11:24:22Z</dcterms:created>
  <dcterms:modified xsi:type="dcterms:W3CDTF">2020-08-07T15:46:45Z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8b28cf9f-c3aa-44cd-a0a4-e252f457a6ad</vt:lpwstr>
  </property>
  <property fmtid="{D5CDD505-2E9C-101B-9397-08002B2CF9AE}" pid="3" name="ContentTypeId">
    <vt:lpwstr>0x01010090DDC292138D464B9D0A879598062106</vt:lpwstr>
  </property>
</Properties>
</file>