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60" r:id="rId9"/>
    <p:sldId id="259" r:id="rId10"/>
    <p:sldId id="262" r:id="rId11"/>
    <p:sldId id="263" r:id="rId12"/>
    <p:sldId id="261"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496BE-1AD1-4EB0-AEDA-A7F5919C0D7A}" v="2" dt="2020-04-16T13:13:11.564"/>
    <p1510:client id="{49F59765-A7D6-415F-84B4-380CEB213CFD}" v="1" dt="2020-04-16T14:19:42.551"/>
    <p1510:client id="{EE47D360-2BB3-48E4-AC4A-7E457D70EF57}" v="1" dt="2020-04-16T12:11:11.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09" d="100"/>
          <a:sy n="109" d="100"/>
        </p:scale>
        <p:origin x="6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one" userId="6e9097f1-523a-45f9-942d-222f5f520d71" providerId="ADAL" clId="{3F4496BE-1AD1-4EB0-AEDA-A7F5919C0D7A}"/>
    <pc:docChg chg="undo custSel mod modSld">
      <pc:chgData name="Sarah Stone" userId="6e9097f1-523a-45f9-942d-222f5f520d71" providerId="ADAL" clId="{3F4496BE-1AD1-4EB0-AEDA-A7F5919C0D7A}" dt="2020-04-16T13:15:23.898" v="18" actId="478"/>
      <pc:docMkLst>
        <pc:docMk/>
      </pc:docMkLst>
      <pc:sldChg chg="modSp">
        <pc:chgData name="Sarah Stone" userId="6e9097f1-523a-45f9-942d-222f5f520d71" providerId="ADAL" clId="{3F4496BE-1AD1-4EB0-AEDA-A7F5919C0D7A}" dt="2020-04-16T13:12:11.157" v="2" actId="732"/>
        <pc:sldMkLst>
          <pc:docMk/>
          <pc:sldMk cId="4043241476" sldId="256"/>
        </pc:sldMkLst>
        <pc:picChg chg="mod modCrop">
          <ac:chgData name="Sarah Stone" userId="6e9097f1-523a-45f9-942d-222f5f520d71" providerId="ADAL" clId="{3F4496BE-1AD1-4EB0-AEDA-A7F5919C0D7A}" dt="2020-04-16T13:12:11.157" v="2" actId="732"/>
          <ac:picMkLst>
            <pc:docMk/>
            <pc:sldMk cId="4043241476" sldId="256"/>
            <ac:picMk id="5" creationId="{37CBB698-3FE9-42FC-AFB7-041A9855F944}"/>
          </ac:picMkLst>
        </pc:picChg>
      </pc:sldChg>
      <pc:sldChg chg="delSp">
        <pc:chgData name="Sarah Stone" userId="6e9097f1-523a-45f9-942d-222f5f520d71" providerId="ADAL" clId="{3F4496BE-1AD1-4EB0-AEDA-A7F5919C0D7A}" dt="2020-04-16T13:11:57.080" v="0" actId="478"/>
        <pc:sldMkLst>
          <pc:docMk/>
          <pc:sldMk cId="3920576374" sldId="257"/>
        </pc:sldMkLst>
        <pc:spChg chg="del">
          <ac:chgData name="Sarah Stone" userId="6e9097f1-523a-45f9-942d-222f5f520d71" providerId="ADAL" clId="{3F4496BE-1AD1-4EB0-AEDA-A7F5919C0D7A}" dt="2020-04-16T13:11:57.080" v="0" actId="478"/>
          <ac:spMkLst>
            <pc:docMk/>
            <pc:sldMk cId="3920576374" sldId="257"/>
            <ac:spMk id="2" creationId="{B905F4B3-4154-421B-935C-8152769A98AD}"/>
          </ac:spMkLst>
        </pc:spChg>
      </pc:sldChg>
      <pc:sldChg chg="delSp">
        <pc:chgData name="Sarah Stone" userId="6e9097f1-523a-45f9-942d-222f5f520d71" providerId="ADAL" clId="{3F4496BE-1AD1-4EB0-AEDA-A7F5919C0D7A}" dt="2020-04-16T13:12:55.082" v="3" actId="478"/>
        <pc:sldMkLst>
          <pc:docMk/>
          <pc:sldMk cId="2236291732" sldId="258"/>
        </pc:sldMkLst>
        <pc:spChg chg="del">
          <ac:chgData name="Sarah Stone" userId="6e9097f1-523a-45f9-942d-222f5f520d71" providerId="ADAL" clId="{3F4496BE-1AD1-4EB0-AEDA-A7F5919C0D7A}" dt="2020-04-16T13:12:55.082" v="3" actId="478"/>
          <ac:spMkLst>
            <pc:docMk/>
            <pc:sldMk cId="2236291732" sldId="258"/>
            <ac:spMk id="2" creationId="{EF627CC1-E3B2-4E4D-B963-488E533E5368}"/>
          </ac:spMkLst>
        </pc:spChg>
      </pc:sldChg>
      <pc:sldChg chg="addSp delSp modSp mod setBg setClrOvrMap">
        <pc:chgData name="Sarah Stone" userId="6e9097f1-523a-45f9-942d-222f5f520d71" providerId="ADAL" clId="{3F4496BE-1AD1-4EB0-AEDA-A7F5919C0D7A}" dt="2020-04-16T13:13:31.377" v="9" actId="478"/>
        <pc:sldMkLst>
          <pc:docMk/>
          <pc:sldMk cId="2221302318" sldId="259"/>
        </pc:sldMkLst>
        <pc:spChg chg="del mod">
          <ac:chgData name="Sarah Stone" userId="6e9097f1-523a-45f9-942d-222f5f520d71" providerId="ADAL" clId="{3F4496BE-1AD1-4EB0-AEDA-A7F5919C0D7A}" dt="2020-04-16T13:13:31.377" v="9" actId="478"/>
          <ac:spMkLst>
            <pc:docMk/>
            <pc:sldMk cId="2221302318" sldId="259"/>
            <ac:spMk id="2" creationId="{40F614A0-7FDD-458C-B488-7604226722F9}"/>
          </ac:spMkLst>
        </pc:spChg>
        <pc:spChg chg="del mod">
          <ac:chgData name="Sarah Stone" userId="6e9097f1-523a-45f9-942d-222f5f520d71" providerId="ADAL" clId="{3F4496BE-1AD1-4EB0-AEDA-A7F5919C0D7A}" dt="2020-04-16T13:13:28.697" v="8" actId="478"/>
          <ac:spMkLst>
            <pc:docMk/>
            <pc:sldMk cId="2221302318" sldId="259"/>
            <ac:spMk id="3" creationId="{93F4640E-54F5-4CCC-9CF8-7EB0EC95AA0E}"/>
          </ac:spMkLst>
        </pc:spChg>
        <pc:spChg chg="add del">
          <ac:chgData name="Sarah Stone" userId="6e9097f1-523a-45f9-942d-222f5f520d71" providerId="ADAL" clId="{3F4496BE-1AD1-4EB0-AEDA-A7F5919C0D7A}" dt="2020-04-16T13:13:20.641" v="7" actId="26606"/>
          <ac:spMkLst>
            <pc:docMk/>
            <pc:sldMk cId="2221302318" sldId="259"/>
            <ac:spMk id="6" creationId="{E6DA1263-4DB4-4549-B54E-D441E932E737}"/>
          </ac:spMkLst>
        </pc:spChg>
        <pc:spChg chg="add del">
          <ac:chgData name="Sarah Stone" userId="6e9097f1-523a-45f9-942d-222f5f520d71" providerId="ADAL" clId="{3F4496BE-1AD1-4EB0-AEDA-A7F5919C0D7A}" dt="2020-04-16T13:13:20.641" v="7" actId="26606"/>
          <ac:spMkLst>
            <pc:docMk/>
            <pc:sldMk cId="2221302318" sldId="259"/>
            <ac:spMk id="11" creationId="{2C6A2225-94AF-4BC4-98F4-77746E7B10A9}"/>
          </ac:spMkLst>
        </pc:spChg>
        <pc:spChg chg="add del">
          <ac:chgData name="Sarah Stone" userId="6e9097f1-523a-45f9-942d-222f5f520d71" providerId="ADAL" clId="{3F4496BE-1AD1-4EB0-AEDA-A7F5919C0D7A}" dt="2020-04-16T13:13:20.641" v="7" actId="26606"/>
          <ac:spMkLst>
            <pc:docMk/>
            <pc:sldMk cId="2221302318" sldId="259"/>
            <ac:spMk id="13" creationId="{46EA0402-5843-4D53-BF9C-BE7205812062}"/>
          </ac:spMkLst>
        </pc:spChg>
        <pc:spChg chg="add del">
          <ac:chgData name="Sarah Stone" userId="6e9097f1-523a-45f9-942d-222f5f520d71" providerId="ADAL" clId="{3F4496BE-1AD1-4EB0-AEDA-A7F5919C0D7A}" dt="2020-04-16T13:13:20.641" v="7" actId="26606"/>
          <ac:spMkLst>
            <pc:docMk/>
            <pc:sldMk cId="2221302318" sldId="259"/>
            <ac:spMk id="15" creationId="{648F5915-2CE1-4F74-88C5-D4366893D2DF}"/>
          </ac:spMkLst>
        </pc:spChg>
        <pc:spChg chg="add del">
          <ac:chgData name="Sarah Stone" userId="6e9097f1-523a-45f9-942d-222f5f520d71" providerId="ADAL" clId="{3F4496BE-1AD1-4EB0-AEDA-A7F5919C0D7A}" dt="2020-04-16T13:13:20.641" v="7" actId="26606"/>
          <ac:spMkLst>
            <pc:docMk/>
            <pc:sldMk cId="2221302318" sldId="259"/>
            <ac:spMk id="17" creationId="{91B43EC4-7D6F-44CA-82DD-103883D2366B}"/>
          </ac:spMkLst>
        </pc:spChg>
        <pc:picChg chg="add del mod">
          <ac:chgData name="Sarah Stone" userId="6e9097f1-523a-45f9-942d-222f5f520d71" providerId="ADAL" clId="{3F4496BE-1AD1-4EB0-AEDA-A7F5919C0D7A}" dt="2020-04-16T13:13:20.641" v="7" actId="26606"/>
          <ac:picMkLst>
            <pc:docMk/>
            <pc:sldMk cId="2221302318" sldId="259"/>
            <ac:picMk id="4" creationId="{F59763A3-1441-496C-86FC-990E6C23AC16}"/>
          </ac:picMkLst>
        </pc:picChg>
        <pc:picChg chg="mod">
          <ac:chgData name="Sarah Stone" userId="6e9097f1-523a-45f9-942d-222f5f520d71" providerId="ADAL" clId="{3F4496BE-1AD1-4EB0-AEDA-A7F5919C0D7A}" dt="2020-04-16T13:13:20.641" v="7" actId="26606"/>
          <ac:picMkLst>
            <pc:docMk/>
            <pc:sldMk cId="2221302318" sldId="259"/>
            <ac:picMk id="5" creationId="{15689257-732A-4DC7-8973-3528FBA51376}"/>
          </ac:picMkLst>
        </pc:picChg>
      </pc:sldChg>
      <pc:sldChg chg="delSp">
        <pc:chgData name="Sarah Stone" userId="6e9097f1-523a-45f9-942d-222f5f520d71" providerId="ADAL" clId="{3F4496BE-1AD1-4EB0-AEDA-A7F5919C0D7A}" dt="2020-04-16T13:14:27.082" v="14" actId="478"/>
        <pc:sldMkLst>
          <pc:docMk/>
          <pc:sldMk cId="586145888" sldId="261"/>
        </pc:sldMkLst>
        <pc:spChg chg="del">
          <ac:chgData name="Sarah Stone" userId="6e9097f1-523a-45f9-942d-222f5f520d71" providerId="ADAL" clId="{3F4496BE-1AD1-4EB0-AEDA-A7F5919C0D7A}" dt="2020-04-16T13:14:27.082" v="14" actId="478"/>
          <ac:spMkLst>
            <pc:docMk/>
            <pc:sldMk cId="586145888" sldId="261"/>
            <ac:spMk id="2" creationId="{B905F4B3-4154-421B-935C-8152769A98AD}"/>
          </ac:spMkLst>
        </pc:spChg>
      </pc:sldChg>
      <pc:sldChg chg="delSp modSp">
        <pc:chgData name="Sarah Stone" userId="6e9097f1-523a-45f9-942d-222f5f520d71" providerId="ADAL" clId="{3F4496BE-1AD1-4EB0-AEDA-A7F5919C0D7A}" dt="2020-04-16T13:14:08.819" v="13" actId="732"/>
        <pc:sldMkLst>
          <pc:docMk/>
          <pc:sldMk cId="1458722963" sldId="262"/>
        </pc:sldMkLst>
        <pc:spChg chg="del">
          <ac:chgData name="Sarah Stone" userId="6e9097f1-523a-45f9-942d-222f5f520d71" providerId="ADAL" clId="{3F4496BE-1AD1-4EB0-AEDA-A7F5919C0D7A}" dt="2020-04-16T13:13:56.161" v="11" actId="478"/>
          <ac:spMkLst>
            <pc:docMk/>
            <pc:sldMk cId="1458722963" sldId="262"/>
            <ac:spMk id="2" creationId="{EF627CC1-E3B2-4E4D-B963-488E533E5368}"/>
          </ac:spMkLst>
        </pc:spChg>
        <pc:spChg chg="del">
          <ac:chgData name="Sarah Stone" userId="6e9097f1-523a-45f9-942d-222f5f520d71" providerId="ADAL" clId="{3F4496BE-1AD1-4EB0-AEDA-A7F5919C0D7A}" dt="2020-04-16T13:13:53.266" v="10" actId="478"/>
          <ac:spMkLst>
            <pc:docMk/>
            <pc:sldMk cId="1458722963" sldId="262"/>
            <ac:spMk id="11" creationId="{0EBC304D-EF10-4A25-AB0B-C8CAE4F20FEF}"/>
          </ac:spMkLst>
        </pc:spChg>
        <pc:picChg chg="mod modCrop">
          <ac:chgData name="Sarah Stone" userId="6e9097f1-523a-45f9-942d-222f5f520d71" providerId="ADAL" clId="{3F4496BE-1AD1-4EB0-AEDA-A7F5919C0D7A}" dt="2020-04-16T13:14:08.819" v="13" actId="732"/>
          <ac:picMkLst>
            <pc:docMk/>
            <pc:sldMk cId="1458722963" sldId="262"/>
            <ac:picMk id="9" creationId="{BBF3EBBA-1D69-4D5B-9FFD-C0E7D9478493}"/>
          </ac:picMkLst>
        </pc:picChg>
      </pc:sldChg>
      <pc:sldChg chg="delSp">
        <pc:chgData name="Sarah Stone" userId="6e9097f1-523a-45f9-942d-222f5f520d71" providerId="ADAL" clId="{3F4496BE-1AD1-4EB0-AEDA-A7F5919C0D7A}" dt="2020-04-16T13:14:35.585" v="15" actId="478"/>
        <pc:sldMkLst>
          <pc:docMk/>
          <pc:sldMk cId="3936733306" sldId="264"/>
        </pc:sldMkLst>
        <pc:spChg chg="del">
          <ac:chgData name="Sarah Stone" userId="6e9097f1-523a-45f9-942d-222f5f520d71" providerId="ADAL" clId="{3F4496BE-1AD1-4EB0-AEDA-A7F5919C0D7A}" dt="2020-04-16T13:14:35.585" v="15" actId="478"/>
          <ac:spMkLst>
            <pc:docMk/>
            <pc:sldMk cId="3936733306" sldId="264"/>
            <ac:spMk id="2" creationId="{B905F4B3-4154-421B-935C-8152769A98AD}"/>
          </ac:spMkLst>
        </pc:spChg>
      </pc:sldChg>
      <pc:sldChg chg="delSp">
        <pc:chgData name="Sarah Stone" userId="6e9097f1-523a-45f9-942d-222f5f520d71" providerId="ADAL" clId="{3F4496BE-1AD1-4EB0-AEDA-A7F5919C0D7A}" dt="2020-04-16T13:14:51.714" v="16" actId="478"/>
        <pc:sldMkLst>
          <pc:docMk/>
          <pc:sldMk cId="3071758436" sldId="266"/>
        </pc:sldMkLst>
        <pc:spChg chg="del">
          <ac:chgData name="Sarah Stone" userId="6e9097f1-523a-45f9-942d-222f5f520d71" providerId="ADAL" clId="{3F4496BE-1AD1-4EB0-AEDA-A7F5919C0D7A}" dt="2020-04-16T13:14:51.714" v="16" actId="478"/>
          <ac:spMkLst>
            <pc:docMk/>
            <pc:sldMk cId="3071758436" sldId="266"/>
            <ac:spMk id="2" creationId="{B905F4B3-4154-421B-935C-8152769A98AD}"/>
          </ac:spMkLst>
        </pc:spChg>
      </pc:sldChg>
      <pc:sldChg chg="delSp">
        <pc:chgData name="Sarah Stone" userId="6e9097f1-523a-45f9-942d-222f5f520d71" providerId="ADAL" clId="{3F4496BE-1AD1-4EB0-AEDA-A7F5919C0D7A}" dt="2020-04-16T13:15:14.843" v="17" actId="478"/>
        <pc:sldMkLst>
          <pc:docMk/>
          <pc:sldMk cId="1426885439" sldId="267"/>
        </pc:sldMkLst>
        <pc:spChg chg="del">
          <ac:chgData name="Sarah Stone" userId="6e9097f1-523a-45f9-942d-222f5f520d71" providerId="ADAL" clId="{3F4496BE-1AD1-4EB0-AEDA-A7F5919C0D7A}" dt="2020-04-16T13:15:14.843" v="17" actId="478"/>
          <ac:spMkLst>
            <pc:docMk/>
            <pc:sldMk cId="1426885439" sldId="267"/>
            <ac:spMk id="2" creationId="{B905F4B3-4154-421B-935C-8152769A98AD}"/>
          </ac:spMkLst>
        </pc:spChg>
      </pc:sldChg>
      <pc:sldChg chg="delSp">
        <pc:chgData name="Sarah Stone" userId="6e9097f1-523a-45f9-942d-222f5f520d71" providerId="ADAL" clId="{3F4496BE-1AD1-4EB0-AEDA-A7F5919C0D7A}" dt="2020-04-16T13:15:23.898" v="18" actId="478"/>
        <pc:sldMkLst>
          <pc:docMk/>
          <pc:sldMk cId="3633872230" sldId="269"/>
        </pc:sldMkLst>
        <pc:spChg chg="del">
          <ac:chgData name="Sarah Stone" userId="6e9097f1-523a-45f9-942d-222f5f520d71" providerId="ADAL" clId="{3F4496BE-1AD1-4EB0-AEDA-A7F5919C0D7A}" dt="2020-04-16T13:15:23.898" v="18" actId="478"/>
          <ac:spMkLst>
            <pc:docMk/>
            <pc:sldMk cId="3633872230" sldId="269"/>
            <ac:spMk id="2" creationId="{0945B996-8B3F-4A71-A23E-AB3200933507}"/>
          </ac:spMkLst>
        </pc:spChg>
      </pc:sldChg>
    </pc:docChg>
  </pc:docChgLst>
  <pc:docChgLst>
    <pc:chgData name="Laura Durrant" userId="0aa7534d-433c-4396-8972-80d0a2e9b25d" providerId="ADAL" clId="{49F59765-A7D6-415F-84B4-380CEB213CFD}"/>
    <pc:docChg chg="modSld">
      <pc:chgData name="Laura Durrant" userId="0aa7534d-433c-4396-8972-80d0a2e9b25d" providerId="ADAL" clId="{49F59765-A7D6-415F-84B4-380CEB213CFD}" dt="2020-04-16T14:24:19.763" v="24" actId="20577"/>
      <pc:docMkLst>
        <pc:docMk/>
      </pc:docMkLst>
      <pc:sldChg chg="modSp mod">
        <pc:chgData name="Laura Durrant" userId="0aa7534d-433c-4396-8972-80d0a2e9b25d" providerId="ADAL" clId="{49F59765-A7D6-415F-84B4-380CEB213CFD}" dt="2020-04-16T14:17:44.970" v="1" actId="20577"/>
        <pc:sldMkLst>
          <pc:docMk/>
          <pc:sldMk cId="3920576374" sldId="257"/>
        </pc:sldMkLst>
        <pc:spChg chg="mod">
          <ac:chgData name="Laura Durrant" userId="0aa7534d-433c-4396-8972-80d0a2e9b25d" providerId="ADAL" clId="{49F59765-A7D6-415F-84B4-380CEB213CFD}" dt="2020-04-16T14:17:44.970" v="1" actId="20577"/>
          <ac:spMkLst>
            <pc:docMk/>
            <pc:sldMk cId="3920576374" sldId="257"/>
            <ac:spMk id="7" creationId="{92E73376-C29A-4302-BED2-03EF03E60C85}"/>
          </ac:spMkLst>
        </pc:spChg>
      </pc:sldChg>
      <pc:sldChg chg="modSp">
        <pc:chgData name="Laura Durrant" userId="0aa7534d-433c-4396-8972-80d0a2e9b25d" providerId="ADAL" clId="{49F59765-A7D6-415F-84B4-380CEB213CFD}" dt="2020-04-16T14:19:42.551" v="2" actId="20577"/>
        <pc:sldMkLst>
          <pc:docMk/>
          <pc:sldMk cId="1458722963" sldId="262"/>
        </pc:sldMkLst>
        <pc:spChg chg="mod">
          <ac:chgData name="Laura Durrant" userId="0aa7534d-433c-4396-8972-80d0a2e9b25d" providerId="ADAL" clId="{49F59765-A7D6-415F-84B4-380CEB213CFD}" dt="2020-04-16T14:19:42.551" v="2" actId="20577"/>
          <ac:spMkLst>
            <pc:docMk/>
            <pc:sldMk cId="1458722963" sldId="262"/>
            <ac:spMk id="7" creationId="{CCF2355F-1AD6-4D4D-B025-C89D3B4B895A}"/>
          </ac:spMkLst>
        </pc:spChg>
      </pc:sldChg>
      <pc:sldChg chg="modSp mod">
        <pc:chgData name="Laura Durrant" userId="0aa7534d-433c-4396-8972-80d0a2e9b25d" providerId="ADAL" clId="{49F59765-A7D6-415F-84B4-380CEB213CFD}" dt="2020-04-16T14:23:56.242" v="12" actId="20577"/>
        <pc:sldMkLst>
          <pc:docMk/>
          <pc:sldMk cId="3936733306" sldId="264"/>
        </pc:sldMkLst>
        <pc:spChg chg="mod">
          <ac:chgData name="Laura Durrant" userId="0aa7534d-433c-4396-8972-80d0a2e9b25d" providerId="ADAL" clId="{49F59765-A7D6-415F-84B4-380CEB213CFD}" dt="2020-04-16T14:23:56.242" v="12" actId="20577"/>
          <ac:spMkLst>
            <pc:docMk/>
            <pc:sldMk cId="3936733306" sldId="264"/>
            <ac:spMk id="7" creationId="{92E73376-C29A-4302-BED2-03EF03E60C85}"/>
          </ac:spMkLst>
        </pc:spChg>
      </pc:sldChg>
      <pc:sldChg chg="modSp mod">
        <pc:chgData name="Laura Durrant" userId="0aa7534d-433c-4396-8972-80d0a2e9b25d" providerId="ADAL" clId="{49F59765-A7D6-415F-84B4-380CEB213CFD}" dt="2020-04-16T14:24:19.763" v="24" actId="20577"/>
        <pc:sldMkLst>
          <pc:docMk/>
          <pc:sldMk cId="3071758436" sldId="266"/>
        </pc:sldMkLst>
        <pc:spChg chg="mod">
          <ac:chgData name="Laura Durrant" userId="0aa7534d-433c-4396-8972-80d0a2e9b25d" providerId="ADAL" clId="{49F59765-A7D6-415F-84B4-380CEB213CFD}" dt="2020-04-16T14:24:19.763" v="24" actId="20577"/>
          <ac:spMkLst>
            <pc:docMk/>
            <pc:sldMk cId="3071758436" sldId="266"/>
            <ac:spMk id="7" creationId="{92E73376-C29A-4302-BED2-03EF03E60C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1513-19CB-4EFC-94E7-CFCCB21FF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E23278-24D3-4AF7-A9C1-CA5CAA157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7C02DB-35CF-49F8-8712-5151263FA9BB}"/>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F4AE0353-C81C-4A43-82C6-58D027C17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37C77C-FFE8-4EC3-B94E-A28DB0644060}"/>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2708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DD00-7209-448F-99A3-5F70362844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C85BC6-85C9-4F9E-8D3D-0AEE4CDB3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E4BBB-21F7-4CE4-9AD7-433F253280A9}"/>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A1AD6324-BC71-4E1E-BC03-938217BC8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D4CE6-33CC-40EE-A46F-060617C0743B}"/>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86400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62E40-003F-4A52-8B13-D78AE83848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8FF63F-BF0E-468D-8960-F01221CDF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4961D-BDDB-4EF8-9BCA-295023D49076}"/>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B57D2210-8ADF-4118-9D0B-C95D1954F6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3924B-DF41-4E69-992E-2F9BE60E49CD}"/>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37773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59A0-C0E8-4212-A304-0DFD5F29E0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BE4497-A7DF-4EFE-B707-A605A88D8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2D17D-0FAA-4931-9A12-0BD27A0A23C2}"/>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536B9C83-3F04-44C5-9206-26121E0E4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C7B26-73B7-4D86-B851-FC34DD49B560}"/>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42927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3243-7B43-4C0E-9A07-285C228B5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0044D9-94D8-4D04-92CB-F659C4632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2A028-45DB-45EC-BF4B-2A0EBC44B6CB}"/>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F7A22D07-C36D-4258-89A8-752BBF2BF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F6F70-61F9-4CF9-BA76-C71B516A34CF}"/>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329274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3304-5F88-4C73-91EA-0CA3948F21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5AE2DB-D21B-4359-8CB4-51DE7B0956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9CD24D-C639-4C2F-BCB5-F6D50960F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80DCA7-E1A4-4867-92D1-4569E60D6EAD}"/>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6" name="Footer Placeholder 5">
            <a:extLst>
              <a:ext uri="{FF2B5EF4-FFF2-40B4-BE49-F238E27FC236}">
                <a16:creationId xmlns:a16="http://schemas.microsoft.com/office/drawing/2014/main" id="{48E03CAE-6966-4B6C-BF35-43FBD4841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A4FA12-70E6-43FC-B765-9F17B482037E}"/>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405939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4B47-8963-408C-9FF7-B6F9F4ACD5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D4794-1C3F-48C0-9AD0-E65F68945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82F53D-5409-4319-9D3C-56AE0A92AF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CB144F-699E-4B09-8FC1-B17F36DBD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76676-AAF5-47C0-8C55-1670B14D15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4B81C1-E333-4BD4-93B6-1575FC94AC1D}"/>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8" name="Footer Placeholder 7">
            <a:extLst>
              <a:ext uri="{FF2B5EF4-FFF2-40B4-BE49-F238E27FC236}">
                <a16:creationId xmlns:a16="http://schemas.microsoft.com/office/drawing/2014/main" id="{1EDA6769-4516-4C08-AAA6-B673ADB331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02A564-893D-498C-BCAD-CAD3961DDC9F}"/>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34112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5DD8-5623-48FF-8317-B8B8A8C40D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21EB90-349C-4EAB-93F0-0A30753AAE78}"/>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4" name="Footer Placeholder 3">
            <a:extLst>
              <a:ext uri="{FF2B5EF4-FFF2-40B4-BE49-F238E27FC236}">
                <a16:creationId xmlns:a16="http://schemas.microsoft.com/office/drawing/2014/main" id="{D6159073-F529-4056-A2FF-AD51F5A862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DCA803-C342-41BD-8B76-BDDEC491A6F4}"/>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269304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6D4EA-B569-4FAC-BF93-691D6153B7D5}"/>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3" name="Footer Placeholder 2">
            <a:extLst>
              <a:ext uri="{FF2B5EF4-FFF2-40B4-BE49-F238E27FC236}">
                <a16:creationId xmlns:a16="http://schemas.microsoft.com/office/drawing/2014/main" id="{23A364A1-7021-42A9-93C1-5698587CD6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ED6A47-8123-4F3D-BAB5-D6ACC8E9CE39}"/>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65438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2CB7-378A-41CF-AC8A-E5DC2D322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34FA91-5D45-44C0-B5F8-023608B8E4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C701A0-5E94-4234-94C8-BBFAF5845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6CFBA-439A-4E55-AF57-B6DC1B3C2B5B}"/>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6" name="Footer Placeholder 5">
            <a:extLst>
              <a:ext uri="{FF2B5EF4-FFF2-40B4-BE49-F238E27FC236}">
                <a16:creationId xmlns:a16="http://schemas.microsoft.com/office/drawing/2014/main" id="{1965816A-3BCE-4B4E-ABCB-84FA47E835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4CDC02-ADB5-4C9D-92F3-524D1B846DE7}"/>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376801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6CDE-5BFC-4D58-A564-2A7ED5F78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E6E496-2274-4FEA-8729-B48FF3DF7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9BEC9B-96FD-41F2-97F2-5C951E42B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E0C07-DB30-49EB-A7DB-6DC124C61E4E}"/>
              </a:ext>
            </a:extLst>
          </p:cNvPr>
          <p:cNvSpPr>
            <a:spLocks noGrp="1"/>
          </p:cNvSpPr>
          <p:nvPr>
            <p:ph type="dt" sz="half" idx="10"/>
          </p:nvPr>
        </p:nvSpPr>
        <p:spPr/>
        <p:txBody>
          <a:bodyPr/>
          <a:lstStyle/>
          <a:p>
            <a:fld id="{D853A677-5230-44A6-BFD7-B86B1C454F46}" type="datetimeFigureOut">
              <a:rPr lang="en-GB" smtClean="0"/>
              <a:t>16/04/2020</a:t>
            </a:fld>
            <a:endParaRPr lang="en-GB"/>
          </a:p>
        </p:txBody>
      </p:sp>
      <p:sp>
        <p:nvSpPr>
          <p:cNvPr id="6" name="Footer Placeholder 5">
            <a:extLst>
              <a:ext uri="{FF2B5EF4-FFF2-40B4-BE49-F238E27FC236}">
                <a16:creationId xmlns:a16="http://schemas.microsoft.com/office/drawing/2014/main" id="{D8806937-6075-4B02-A454-1B39AD7B54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32F71F-481B-4BD0-873A-68DDE9E1840A}"/>
              </a:ext>
            </a:extLst>
          </p:cNvPr>
          <p:cNvSpPr>
            <a:spLocks noGrp="1"/>
          </p:cNvSpPr>
          <p:nvPr>
            <p:ph type="sldNum" sz="quarter" idx="12"/>
          </p:nvPr>
        </p:nvSpPr>
        <p:spPr/>
        <p:txBody>
          <a:bodyPr/>
          <a:lstStyle/>
          <a:p>
            <a:fld id="{F4D72290-DD8B-44BE-A170-61D4DFD34CB7}" type="slidenum">
              <a:rPr lang="en-GB" smtClean="0"/>
              <a:t>‹#›</a:t>
            </a:fld>
            <a:endParaRPr lang="en-GB"/>
          </a:p>
        </p:txBody>
      </p:sp>
    </p:spTree>
    <p:extLst>
      <p:ext uri="{BB962C8B-B14F-4D97-AF65-F5344CB8AC3E}">
        <p14:creationId xmlns:p14="http://schemas.microsoft.com/office/powerpoint/2010/main" val="369058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AF0A7-39EA-45D2-9B08-DE154E08A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0432B1-0BBD-4E8B-8467-332AF2C20D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E69E1-DEAB-468A-BEFA-1DE82092B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3A677-5230-44A6-BFD7-B86B1C454F46}" type="datetimeFigureOut">
              <a:rPr lang="en-GB" smtClean="0"/>
              <a:t>16/04/2020</a:t>
            </a:fld>
            <a:endParaRPr lang="en-GB"/>
          </a:p>
        </p:txBody>
      </p:sp>
      <p:sp>
        <p:nvSpPr>
          <p:cNvPr id="5" name="Footer Placeholder 4">
            <a:extLst>
              <a:ext uri="{FF2B5EF4-FFF2-40B4-BE49-F238E27FC236}">
                <a16:creationId xmlns:a16="http://schemas.microsoft.com/office/drawing/2014/main" id="{771714E4-0177-47DE-8E97-D1F34CD58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DF5A61-B996-4A11-A29D-3A88BB026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72290-DD8B-44BE-A170-61D4DFD34CB7}" type="slidenum">
              <a:rPr lang="en-GB" smtClean="0"/>
              <a:t>‹#›</a:t>
            </a:fld>
            <a:endParaRPr lang="en-GB"/>
          </a:p>
        </p:txBody>
      </p:sp>
    </p:spTree>
    <p:extLst>
      <p:ext uri="{BB962C8B-B14F-4D97-AF65-F5344CB8AC3E}">
        <p14:creationId xmlns:p14="http://schemas.microsoft.com/office/powerpoint/2010/main" val="4175853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F24ED-FBDA-45DA-86DF-EC4CDC479AC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2A952A7-D6A0-4B5D-B2C7-60E0E9A25E0F}"/>
              </a:ext>
            </a:extLst>
          </p:cNvPr>
          <p:cNvSpPr>
            <a:spLocks noGrp="1"/>
          </p:cNvSpPr>
          <p:nvPr>
            <p:ph type="subTitle" idx="1"/>
          </p:nvPr>
        </p:nvSpPr>
        <p:spPr/>
        <p:txBody>
          <a:bodyPr/>
          <a:lstStyle/>
          <a:p>
            <a:endParaRPr lang="en-GB"/>
          </a:p>
        </p:txBody>
      </p:sp>
      <p:pic>
        <p:nvPicPr>
          <p:cNvPr id="5" name="Picture 4" descr="A close up of a logo with memorial candles in the background&#10;&#10;Description automatically generated">
            <a:extLst>
              <a:ext uri="{FF2B5EF4-FFF2-40B4-BE49-F238E27FC236}">
                <a16:creationId xmlns:a16="http://schemas.microsoft.com/office/drawing/2014/main" id="{37CBB698-3FE9-42FC-AFB7-041A9855F944}"/>
              </a:ext>
            </a:extLst>
          </p:cNvPr>
          <p:cNvPicPr>
            <a:picLocks noChangeAspect="1"/>
          </p:cNvPicPr>
          <p:nvPr/>
        </p:nvPicPr>
        <p:blipFill rotWithShape="1">
          <a:blip r:embed="rId2">
            <a:extLst>
              <a:ext uri="{28A0092B-C50C-407E-A947-70E740481C1C}">
                <a14:useLocalDpi xmlns:a14="http://schemas.microsoft.com/office/drawing/2010/main"/>
              </a:ext>
            </a:extLst>
          </a:blip>
          <a:srcRect l="6499" r="4162"/>
          <a:stretch/>
        </p:blipFill>
        <p:spPr>
          <a:xfrm>
            <a:off x="0" y="282421"/>
            <a:ext cx="12192000" cy="4975379"/>
          </a:xfrm>
          <a:prstGeom prst="rect">
            <a:avLst/>
          </a:prstGeom>
        </p:spPr>
      </p:pic>
      <p:pic>
        <p:nvPicPr>
          <p:cNvPr id="6" name="Picture 4">
            <a:extLst>
              <a:ext uri="{FF2B5EF4-FFF2-40B4-BE49-F238E27FC236}">
                <a16:creationId xmlns:a16="http://schemas.microsoft.com/office/drawing/2014/main" id="{C7D3D7BA-73E8-49DC-89A7-818B79B3E0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CAADED-5719-4993-828E-2915B2422FBC}"/>
              </a:ext>
            </a:extLst>
          </p:cNvPr>
          <p:cNvSpPr txBox="1"/>
          <p:nvPr/>
        </p:nvSpPr>
        <p:spPr>
          <a:xfrm>
            <a:off x="427630" y="5298695"/>
            <a:ext cx="11204812" cy="1723549"/>
          </a:xfrm>
          <a:prstGeom prst="rect">
            <a:avLst/>
          </a:prstGeom>
          <a:noFill/>
        </p:spPr>
        <p:txBody>
          <a:bodyPr wrap="square" rtlCol="0">
            <a:spAutoFit/>
          </a:bodyPr>
          <a:lstStyle/>
          <a:p>
            <a:pPr fontAlgn="base"/>
            <a:r>
              <a:rPr lang="en-GB" sz="4400" b="1" dirty="0">
                <a:solidFill>
                  <a:srgbClr val="BF195C"/>
                </a:solidFill>
                <a:latin typeface="Arial" panose="020B0604020202020204" pitchFamily="34" charset="0"/>
                <a:cs typeface="Arial" panose="020B0604020202020204" pitchFamily="34" charset="0"/>
              </a:rPr>
              <a:t>Remembering the Easter bombings: </a:t>
            </a:r>
          </a:p>
          <a:p>
            <a:pPr fontAlgn="base"/>
            <a:r>
              <a:rPr lang="en-GB" sz="4400" b="1" dirty="0">
                <a:solidFill>
                  <a:srgbClr val="BF195C"/>
                </a:solidFill>
                <a:latin typeface="Arial" panose="020B0604020202020204" pitchFamily="34" charset="0"/>
                <a:cs typeface="Arial" panose="020B0604020202020204" pitchFamily="34" charset="0"/>
              </a:rPr>
              <a:t>prayer for Sri Lanka </a:t>
            </a:r>
          </a:p>
          <a:p>
            <a:endParaRPr lang="en-GB" dirty="0"/>
          </a:p>
        </p:txBody>
      </p:sp>
    </p:spTree>
    <p:extLst>
      <p:ext uri="{BB962C8B-B14F-4D97-AF65-F5344CB8AC3E}">
        <p14:creationId xmlns:p14="http://schemas.microsoft.com/office/powerpoint/2010/main" val="404324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4D5A-20C6-42A9-A4A2-B063070B82BC}"/>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EAB894BB-D02E-4504-8982-1B74AEF900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Content Placeholder 6" descr="A close up of a map&#10;&#10;Description automatically generated">
            <a:extLst>
              <a:ext uri="{FF2B5EF4-FFF2-40B4-BE49-F238E27FC236}">
                <a16:creationId xmlns:a16="http://schemas.microsoft.com/office/drawing/2014/main" id="{5DBA614E-8FB9-452C-888E-8101E2396D7F}"/>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10399594" cy="6865658"/>
          </a:xfrm>
        </p:spPr>
      </p:pic>
    </p:spTree>
    <p:extLst>
      <p:ext uri="{BB962C8B-B14F-4D97-AF65-F5344CB8AC3E}">
        <p14:creationId xmlns:p14="http://schemas.microsoft.com/office/powerpoint/2010/main" val="339543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444C5AB9-D847-42F9-AEE8-AB98A8B4BC37}"/>
              </a:ext>
            </a:extLst>
          </p:cNvPr>
          <p:cNvPicPr>
            <a:picLocks noGrp="1" noChangeAspect="1"/>
          </p:cNvPicPr>
          <p:nvPr>
            <p:ph idx="1"/>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550402" cy="6858000"/>
          </a:xfrm>
        </p:spPr>
      </p:pic>
      <p:pic>
        <p:nvPicPr>
          <p:cNvPr id="6" name="Picture 4">
            <a:extLst>
              <a:ext uri="{FF2B5EF4-FFF2-40B4-BE49-F238E27FC236}">
                <a16:creationId xmlns:a16="http://schemas.microsoft.com/office/drawing/2014/main" id="{B3248BDB-D010-4B12-B353-3B6897106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73376-C29A-4302-BED2-03EF03E60C85}"/>
              </a:ext>
            </a:extLst>
          </p:cNvPr>
          <p:cNvSpPr txBox="1"/>
          <p:nvPr/>
        </p:nvSpPr>
        <p:spPr>
          <a:xfrm>
            <a:off x="241043" y="913240"/>
            <a:ext cx="11823578" cy="5755422"/>
          </a:xfrm>
          <a:prstGeom prst="rect">
            <a:avLst/>
          </a:prstGeom>
          <a:noFill/>
        </p:spPr>
        <p:txBody>
          <a:bodyPr wrap="square" rtlCol="0">
            <a:spAutoFit/>
          </a:bodyPr>
          <a:lstStyle/>
          <a:p>
            <a:r>
              <a:rPr lang="en-GB" sz="2400" b="1" dirty="0">
                <a:solidFill>
                  <a:srgbClr val="BF195C"/>
                </a:solidFill>
                <a:latin typeface="Arial" panose="020B0604020202020204" pitchFamily="34" charset="0"/>
                <a:cs typeface="Arial" panose="020B0604020202020204" pitchFamily="34" charset="0"/>
              </a:rPr>
              <a:t>Please pray too for Sri Lanka as it faces the threat of Coronavirus.  </a:t>
            </a:r>
          </a:p>
          <a:p>
            <a:pPr marL="342900" indent="-342900">
              <a:buClr>
                <a:srgbClr val="BF195C"/>
              </a:buClr>
              <a:buFont typeface="Arial" panose="020B0604020202020204" pitchFamily="34" charset="0"/>
              <a:buChar char="•"/>
            </a:pPr>
            <a:endParaRPr lang="en-GB" sz="2400" b="1" dirty="0">
              <a:solidFill>
                <a:srgbClr val="BF195C"/>
              </a:solidFill>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pastors impacted by the alienation from their congregations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many households whose income has been impacted and businesses and industry that has been hampered in local production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Against those seeking to stigmatise and bring racist elements into the conversation around people affected by the virus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the impact of the Coronavirus on Sri Lankan churches both economically and as a community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the economic impact on the nation with a significant loss of jobs  </a:t>
            </a:r>
          </a:p>
          <a:p>
            <a:r>
              <a:rPr lang="en-GB"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175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444C5AB9-D847-42F9-AEE8-AB98A8B4BC37}"/>
              </a:ext>
            </a:extLst>
          </p:cNvPr>
          <p:cNvPicPr>
            <a:picLocks noGrp="1" noChangeAspect="1"/>
          </p:cNvPicPr>
          <p:nvPr>
            <p:ph idx="1"/>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550402" cy="6858000"/>
          </a:xfrm>
        </p:spPr>
      </p:pic>
      <p:pic>
        <p:nvPicPr>
          <p:cNvPr id="6" name="Picture 4">
            <a:extLst>
              <a:ext uri="{FF2B5EF4-FFF2-40B4-BE49-F238E27FC236}">
                <a16:creationId xmlns:a16="http://schemas.microsoft.com/office/drawing/2014/main" id="{B3248BDB-D010-4B12-B353-3B6897106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73376-C29A-4302-BED2-03EF03E60C85}"/>
              </a:ext>
            </a:extLst>
          </p:cNvPr>
          <p:cNvSpPr txBox="1"/>
          <p:nvPr/>
        </p:nvSpPr>
        <p:spPr>
          <a:xfrm>
            <a:off x="368422" y="1578142"/>
            <a:ext cx="11823578" cy="4647426"/>
          </a:xfrm>
          <a:prstGeom prst="rect">
            <a:avLst/>
          </a:prstGeom>
          <a:noFill/>
        </p:spPr>
        <p:txBody>
          <a:bodyPr wrap="square" rtlCol="0">
            <a:spAutoFit/>
          </a:bodyPr>
          <a:lstStyle/>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the many households that are rent payers at risk of being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evicted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those driven to despair to receive the psychosocial support that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they need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wisdom for the government leadership to work together. At this time due to an impending election, parliament was dissolved and so there is an absence of a voice for people </a:t>
            </a:r>
          </a:p>
          <a:p>
            <a:pPr marL="342900" indent="-342900">
              <a:buClr>
                <a:srgbClr val="BF195C"/>
              </a:buCl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pPr marL="342900" indent="-342900">
              <a:buClr>
                <a:srgbClr val="BF195C"/>
              </a:buClr>
              <a:buFont typeface="Arial" panose="020B0604020202020204" pitchFamily="34" charset="0"/>
              <a:buChar char="•"/>
            </a:pPr>
            <a:r>
              <a:rPr lang="en-GB" sz="2400" b="1" dirty="0">
                <a:latin typeface="Arial" panose="020B0604020202020204" pitchFamily="34" charset="0"/>
                <a:cs typeface="Arial" panose="020B0604020202020204" pitchFamily="34" charset="0"/>
              </a:rPr>
              <a:t>For required equipment and testing kits </a:t>
            </a:r>
            <a:endParaRPr lang="en-GB" sz="28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688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4D5A-20C6-42A9-A4A2-B063070B82BC}"/>
              </a:ext>
            </a:extLst>
          </p:cNvPr>
          <p:cNvSpPr>
            <a:spLocks noGrp="1"/>
          </p:cNvSpPr>
          <p:nvPr>
            <p:ph type="title"/>
          </p:nvPr>
        </p:nvSpPr>
        <p:spPr/>
        <p:txBody>
          <a:bodyPr/>
          <a:lstStyle/>
          <a:p>
            <a:endParaRPr lang="en-GB"/>
          </a:p>
        </p:txBody>
      </p:sp>
      <p:pic>
        <p:nvPicPr>
          <p:cNvPr id="8" name="Content Placeholder 7" descr="A close up of a map&#10;&#10;Description automatically generated">
            <a:extLst>
              <a:ext uri="{FF2B5EF4-FFF2-40B4-BE49-F238E27FC236}">
                <a16:creationId xmlns:a16="http://schemas.microsoft.com/office/drawing/2014/main" id="{322F7047-534E-422C-BBE5-838E87638B87}"/>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9183" y="-818867"/>
            <a:ext cx="12287535" cy="8112049"/>
          </a:xfrm>
        </p:spPr>
      </p:pic>
      <p:pic>
        <p:nvPicPr>
          <p:cNvPr id="4" name="Picture 4">
            <a:extLst>
              <a:ext uri="{FF2B5EF4-FFF2-40B4-BE49-F238E27FC236}">
                <a16:creationId xmlns:a16="http://schemas.microsoft.com/office/drawing/2014/main" id="{EAB894BB-D02E-4504-8982-1B74AEF900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7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necklace&#10;&#10;Description automatically generated">
            <a:extLst>
              <a:ext uri="{FF2B5EF4-FFF2-40B4-BE49-F238E27FC236}">
                <a16:creationId xmlns:a16="http://schemas.microsoft.com/office/drawing/2014/main" id="{CF920453-618C-47BC-B77E-13483AD98FC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745661" y="139249"/>
            <a:ext cx="6591494" cy="6582271"/>
          </a:xfrm>
        </p:spPr>
      </p:pic>
      <p:pic>
        <p:nvPicPr>
          <p:cNvPr id="6" name="Picture 5">
            <a:extLst>
              <a:ext uri="{FF2B5EF4-FFF2-40B4-BE49-F238E27FC236}">
                <a16:creationId xmlns:a16="http://schemas.microsoft.com/office/drawing/2014/main" id="{C5216897-DAA0-4681-B09B-D4A5F837E545}"/>
              </a:ext>
            </a:extLst>
          </p:cNvPr>
          <p:cNvPicPr>
            <a:picLocks noChangeAspect="1"/>
          </p:cNvPicPr>
          <p:nvPr/>
        </p:nvPicPr>
        <p:blipFill>
          <a:blip r:embed="rId3"/>
          <a:stretch>
            <a:fillRect/>
          </a:stretch>
        </p:blipFill>
        <p:spPr>
          <a:xfrm>
            <a:off x="5521674" y="2425746"/>
            <a:ext cx="1148652" cy="1733548"/>
          </a:xfrm>
          <a:prstGeom prst="rect">
            <a:avLst/>
          </a:prstGeom>
        </p:spPr>
      </p:pic>
    </p:spTree>
    <p:extLst>
      <p:ext uri="{BB962C8B-B14F-4D97-AF65-F5344CB8AC3E}">
        <p14:creationId xmlns:p14="http://schemas.microsoft.com/office/powerpoint/2010/main" val="363387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444C5AB9-D847-42F9-AEE8-AB98A8B4BC37}"/>
              </a:ext>
            </a:extLst>
          </p:cNvPr>
          <p:cNvPicPr>
            <a:picLocks noGrp="1" noChangeAspect="1"/>
          </p:cNvPicPr>
          <p:nvPr>
            <p:ph idx="1"/>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550402" cy="6858000"/>
          </a:xfrm>
        </p:spPr>
      </p:pic>
      <p:pic>
        <p:nvPicPr>
          <p:cNvPr id="6" name="Picture 4">
            <a:extLst>
              <a:ext uri="{FF2B5EF4-FFF2-40B4-BE49-F238E27FC236}">
                <a16:creationId xmlns:a16="http://schemas.microsoft.com/office/drawing/2014/main" id="{B3248BDB-D010-4B12-B353-3B6897106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73376-C29A-4302-BED2-03EF03E60C85}"/>
              </a:ext>
            </a:extLst>
          </p:cNvPr>
          <p:cNvSpPr txBox="1"/>
          <p:nvPr/>
        </p:nvSpPr>
        <p:spPr>
          <a:xfrm>
            <a:off x="585692" y="1859340"/>
            <a:ext cx="9582398" cy="2062103"/>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One year ago, on Easter Sunday (21 April 2019), </a:t>
            </a:r>
            <a:r>
              <a:rPr lang="en-GB" sz="3200" b="1">
                <a:latin typeface="Arial" panose="020B0604020202020204" pitchFamily="34" charset="0"/>
                <a:cs typeface="Arial" panose="020B0604020202020204" pitchFamily="34" charset="0"/>
              </a:rPr>
              <a:t>more than </a:t>
            </a:r>
            <a:r>
              <a:rPr lang="en-GB" sz="3200" b="1" dirty="0">
                <a:latin typeface="Arial" panose="020B0604020202020204" pitchFamily="34" charset="0"/>
                <a:cs typeface="Arial" panose="020B0604020202020204" pitchFamily="34" charset="0"/>
              </a:rPr>
              <a:t>250 people were killed in co-ordinated attacks on churches and hotels in Sri Lanka.  </a:t>
            </a:r>
          </a:p>
        </p:txBody>
      </p:sp>
      <p:sp>
        <p:nvSpPr>
          <p:cNvPr id="8" name="TextBox 7">
            <a:extLst>
              <a:ext uri="{FF2B5EF4-FFF2-40B4-BE49-F238E27FC236}">
                <a16:creationId xmlns:a16="http://schemas.microsoft.com/office/drawing/2014/main" id="{DD63D11E-0F71-4EF3-9067-DA6B345A5C96}"/>
              </a:ext>
            </a:extLst>
          </p:cNvPr>
          <p:cNvSpPr txBox="1"/>
          <p:nvPr/>
        </p:nvSpPr>
        <p:spPr>
          <a:xfrm>
            <a:off x="587688" y="3966142"/>
            <a:ext cx="8375025" cy="1569660"/>
          </a:xfrm>
          <a:prstGeom prst="rect">
            <a:avLst/>
          </a:prstGeom>
          <a:noFill/>
        </p:spPr>
        <p:txBody>
          <a:bodyPr wrap="square" rtlCol="0">
            <a:spAutoFit/>
          </a:bodyPr>
          <a:lstStyle/>
          <a:p>
            <a:r>
              <a:rPr lang="en-GB" sz="3200" b="1" dirty="0">
                <a:solidFill>
                  <a:srgbClr val="000000"/>
                </a:solidFill>
                <a:latin typeface="Arial" panose="020B0604020202020204" pitchFamily="34" charset="0"/>
                <a:cs typeface="Arial" panose="020B0604020202020204" pitchFamily="34" charset="0"/>
              </a:rPr>
              <a:t>On what should have been a great day of celebration, six bombs exploded, leaving the country in mourning. </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5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in front of a memorial&#10;&#10;Description automatically generated">
            <a:extLst>
              <a:ext uri="{FF2B5EF4-FFF2-40B4-BE49-F238E27FC236}">
                <a16:creationId xmlns:a16="http://schemas.microsoft.com/office/drawing/2014/main" id="{4F227A10-F782-42DD-80E0-8468DEECEF50}"/>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1043" y="213891"/>
            <a:ext cx="9740020" cy="6430217"/>
          </a:xfrm>
        </p:spPr>
      </p:pic>
      <p:pic>
        <p:nvPicPr>
          <p:cNvPr id="4" name="Picture 4">
            <a:extLst>
              <a:ext uri="{FF2B5EF4-FFF2-40B4-BE49-F238E27FC236}">
                <a16:creationId xmlns:a16="http://schemas.microsoft.com/office/drawing/2014/main" id="{427F1742-A6F0-4558-BA4F-34E24A77A3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F2355F-1AD6-4D4D-B025-C89D3B4B895A}"/>
              </a:ext>
            </a:extLst>
          </p:cNvPr>
          <p:cNvSpPr txBox="1"/>
          <p:nvPr/>
        </p:nvSpPr>
        <p:spPr>
          <a:xfrm>
            <a:off x="1269242" y="905858"/>
            <a:ext cx="6586182" cy="1569660"/>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Today, the people of Sri Lanka are facing yet another crisis – Coronavirus. </a:t>
            </a:r>
          </a:p>
        </p:txBody>
      </p:sp>
    </p:spTree>
    <p:extLst>
      <p:ext uri="{BB962C8B-B14F-4D97-AF65-F5344CB8AC3E}">
        <p14:creationId xmlns:p14="http://schemas.microsoft.com/office/powerpoint/2010/main" val="22362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4D5A-20C6-42A9-A4A2-B063070B82BC}"/>
              </a:ext>
            </a:extLst>
          </p:cNvPr>
          <p:cNvSpPr>
            <a:spLocks noGrp="1"/>
          </p:cNvSpPr>
          <p:nvPr>
            <p:ph type="title"/>
          </p:nvPr>
        </p:nvSpPr>
        <p:spPr/>
        <p:txBody>
          <a:bodyPr/>
          <a:lstStyle/>
          <a:p>
            <a:endParaRPr lang="en-GB"/>
          </a:p>
        </p:txBody>
      </p:sp>
      <p:pic>
        <p:nvPicPr>
          <p:cNvPr id="6" name="Content Placeholder 5" descr="Quote: The Easter bombings made many of us feel a sense of vulnerability... it felt like anyone could be the target.&#10;&#10;Description automatically generated">
            <a:extLst>
              <a:ext uri="{FF2B5EF4-FFF2-40B4-BE49-F238E27FC236}">
                <a16:creationId xmlns:a16="http://schemas.microsoft.com/office/drawing/2014/main" id="{FC990C67-67BE-4C0C-BAD2-11FF21E0DA0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75833"/>
            <a:ext cx="12192001" cy="6933833"/>
          </a:xfrm>
        </p:spPr>
      </p:pic>
      <p:pic>
        <p:nvPicPr>
          <p:cNvPr id="4" name="Picture 4">
            <a:extLst>
              <a:ext uri="{FF2B5EF4-FFF2-40B4-BE49-F238E27FC236}">
                <a16:creationId xmlns:a16="http://schemas.microsoft.com/office/drawing/2014/main" id="{EAB894BB-D02E-4504-8982-1B74AEF900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8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59763A3-1441-496C-86FC-990E6C23AC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Content Placeholder 4" descr="&#10;&#10;Description automatically generated">
            <a:extLst>
              <a:ext uri="{FF2B5EF4-FFF2-40B4-BE49-F238E27FC236}">
                <a16:creationId xmlns:a16="http://schemas.microsoft.com/office/drawing/2014/main" id="{15689257-732A-4DC7-8973-3528FBA51376}"/>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0"/>
            <a:ext cx="9550402" cy="6858000"/>
          </a:xfrm>
          <a:prstGeom prst="rect">
            <a:avLst/>
          </a:prstGeom>
        </p:spPr>
      </p:pic>
      <p:sp>
        <p:nvSpPr>
          <p:cNvPr id="6" name="TextBox 5">
            <a:extLst>
              <a:ext uri="{FF2B5EF4-FFF2-40B4-BE49-F238E27FC236}">
                <a16:creationId xmlns:a16="http://schemas.microsoft.com/office/drawing/2014/main" id="{E6DA1263-4DB4-4549-B54E-D441E932E737}"/>
              </a:ext>
            </a:extLst>
          </p:cNvPr>
          <p:cNvSpPr txBox="1"/>
          <p:nvPr/>
        </p:nvSpPr>
        <p:spPr>
          <a:xfrm>
            <a:off x="518615" y="955343"/>
            <a:ext cx="10085695" cy="5293757"/>
          </a:xfrm>
          <a:prstGeom prst="rect">
            <a:avLst/>
          </a:prstGeom>
          <a:noFill/>
        </p:spPr>
        <p:txBody>
          <a:bodyPr wrap="square" rtlCol="0">
            <a:spAutoFit/>
          </a:bodyPr>
          <a:lstStyle/>
          <a:p>
            <a:pPr fontAlgn="base"/>
            <a:r>
              <a:rPr lang="en-GB" sz="3200" b="1" dirty="0">
                <a:solidFill>
                  <a:srgbClr val="BF195C"/>
                </a:solidFill>
                <a:latin typeface="Arial" panose="020B0604020202020204" pitchFamily="34" charset="0"/>
                <a:cs typeface="Arial" panose="020B0604020202020204" pitchFamily="34" charset="0"/>
              </a:rPr>
              <a:t>You didn’t forget Sri Lanka last year, and you haven’t forgotten them today. </a:t>
            </a:r>
          </a:p>
          <a:p>
            <a:pPr fontAlgn="base"/>
            <a:r>
              <a:rPr lang="en-GB" sz="3200" b="1" dirty="0">
                <a:latin typeface="Arial" panose="020B0604020202020204" pitchFamily="34" charset="0"/>
                <a:cs typeface="Arial" panose="020B0604020202020204" pitchFamily="34" charset="0"/>
              </a:rPr>
              <a:t> </a:t>
            </a:r>
          </a:p>
          <a:p>
            <a:pPr fontAlgn="base"/>
            <a:r>
              <a:rPr lang="en-GB" sz="3200" b="1" dirty="0">
                <a:latin typeface="Arial" panose="020B0604020202020204" pitchFamily="34" charset="0"/>
                <a:cs typeface="Arial" panose="020B0604020202020204" pitchFamily="34" charset="0"/>
              </a:rPr>
              <a:t>Because of your generous giving, in 2019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BMS World Mission was able to give £20,000 to our partners in Sri Lanka. Your gifts enabled children and families directly affected by the attacks to receive the psychosocial support they desperately needed to begin to work through the trauma they experienced and to feel safe again. </a:t>
            </a:r>
          </a:p>
          <a:p>
            <a:endParaRPr lang="en-GB" dirty="0"/>
          </a:p>
        </p:txBody>
      </p:sp>
    </p:spTree>
    <p:extLst>
      <p:ext uri="{BB962C8B-B14F-4D97-AF65-F5344CB8AC3E}">
        <p14:creationId xmlns:p14="http://schemas.microsoft.com/office/powerpoint/2010/main" val="222130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around each other&#10;&#10;Description automatically generated">
            <a:extLst>
              <a:ext uri="{FF2B5EF4-FFF2-40B4-BE49-F238E27FC236}">
                <a16:creationId xmlns:a16="http://schemas.microsoft.com/office/drawing/2014/main" id="{BBF3EBBA-1D69-4D5B-9FFD-C0E7D9478493}"/>
              </a:ext>
            </a:extLst>
          </p:cNvPr>
          <p:cNvPicPr>
            <a:picLocks noChangeAspect="1"/>
          </p:cNvPicPr>
          <p:nvPr/>
        </p:nvPicPr>
        <p:blipFill rotWithShape="1">
          <a:blip r:embed="rId2">
            <a:extLst>
              <a:ext uri="{28A0092B-C50C-407E-A947-70E740481C1C}">
                <a14:useLocalDpi xmlns:a14="http://schemas.microsoft.com/office/drawing/2010/main"/>
              </a:ext>
            </a:extLst>
          </a:blip>
          <a:srcRect t="3151" b="5831"/>
          <a:stretch/>
        </p:blipFill>
        <p:spPr>
          <a:xfrm>
            <a:off x="435091" y="1"/>
            <a:ext cx="10046390" cy="6858000"/>
          </a:xfrm>
          <a:prstGeom prst="rect">
            <a:avLst/>
          </a:prstGeom>
        </p:spPr>
      </p:pic>
      <p:pic>
        <p:nvPicPr>
          <p:cNvPr id="4" name="Picture 4">
            <a:extLst>
              <a:ext uri="{FF2B5EF4-FFF2-40B4-BE49-F238E27FC236}">
                <a16:creationId xmlns:a16="http://schemas.microsoft.com/office/drawing/2014/main" id="{427F1742-A6F0-4558-BA4F-34E24A77A3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F088C3C-AA3B-4F9B-88B0-296C299005ED}"/>
              </a:ext>
            </a:extLst>
          </p:cNvPr>
          <p:cNvSpPr/>
          <p:nvPr/>
        </p:nvSpPr>
        <p:spPr>
          <a:xfrm>
            <a:off x="-245660" y="5090615"/>
            <a:ext cx="10222173" cy="1583140"/>
          </a:xfrm>
          <a:prstGeom prst="rect">
            <a:avLst/>
          </a:prstGeom>
          <a:solidFill>
            <a:srgbClr val="BF1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CF2355F-1AD6-4D4D-B025-C89D3B4B895A}"/>
              </a:ext>
            </a:extLst>
          </p:cNvPr>
          <p:cNvSpPr txBox="1"/>
          <p:nvPr/>
        </p:nvSpPr>
        <p:spPr>
          <a:xfrm>
            <a:off x="854692" y="5164108"/>
            <a:ext cx="6586182" cy="1384995"/>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Now, </a:t>
            </a:r>
            <a:r>
              <a:rPr lang="en-GB" sz="2800" b="1">
                <a:solidFill>
                  <a:schemeClr val="bg1"/>
                </a:solidFill>
                <a:latin typeface="Arial" panose="020B0604020202020204" pitchFamily="34" charset="0"/>
                <a:cs typeface="Arial" panose="020B0604020202020204" pitchFamily="34" charset="0"/>
              </a:rPr>
              <a:t>you’re providing vulnerable </a:t>
            </a:r>
            <a:r>
              <a:rPr lang="en-GB" sz="2800" b="1" dirty="0">
                <a:solidFill>
                  <a:schemeClr val="bg1"/>
                </a:solidFill>
                <a:latin typeface="Arial" panose="020B0604020202020204" pitchFamily="34" charset="0"/>
                <a:cs typeface="Arial" panose="020B0604020202020204" pitchFamily="34" charset="0"/>
              </a:rPr>
              <a:t>families with food parcels to help them survive Coronavirus. </a:t>
            </a:r>
            <a:endParaRPr lang="en-GB"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7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4D5A-20C6-42A9-A4A2-B063070B82BC}"/>
              </a:ext>
            </a:extLst>
          </p:cNvPr>
          <p:cNvSpPr>
            <a:spLocks noGrp="1"/>
          </p:cNvSpPr>
          <p:nvPr>
            <p:ph type="title"/>
          </p:nvPr>
        </p:nvSpPr>
        <p:spPr/>
        <p:txBody>
          <a:bodyPr/>
          <a:lstStyle/>
          <a:p>
            <a:endParaRPr lang="en-GB"/>
          </a:p>
        </p:txBody>
      </p:sp>
      <p:pic>
        <p:nvPicPr>
          <p:cNvPr id="4" name="Picture 4">
            <a:extLst>
              <a:ext uri="{FF2B5EF4-FFF2-40B4-BE49-F238E27FC236}">
                <a16:creationId xmlns:a16="http://schemas.microsoft.com/office/drawing/2014/main" id="{EAB894BB-D02E-4504-8982-1B74AEF900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Content Placeholder 7" descr="A close up of a map&#10;&#10;Description automatically generated">
            <a:extLst>
              <a:ext uri="{FF2B5EF4-FFF2-40B4-BE49-F238E27FC236}">
                <a16:creationId xmlns:a16="http://schemas.microsoft.com/office/drawing/2014/main" id="{323CAC07-A37F-4169-87F3-5B7BE1BFD89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75833"/>
            <a:ext cx="10631606" cy="7018829"/>
          </a:xfrm>
        </p:spPr>
      </p:pic>
    </p:spTree>
    <p:extLst>
      <p:ext uri="{BB962C8B-B14F-4D97-AF65-F5344CB8AC3E}">
        <p14:creationId xmlns:p14="http://schemas.microsoft.com/office/powerpoint/2010/main" val="52174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444C5AB9-D847-42F9-AEE8-AB98A8B4BC37}"/>
              </a:ext>
            </a:extLst>
          </p:cNvPr>
          <p:cNvPicPr>
            <a:picLocks noGrp="1" noChangeAspect="1"/>
          </p:cNvPicPr>
          <p:nvPr>
            <p:ph idx="1"/>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550402" cy="6858000"/>
          </a:xfrm>
        </p:spPr>
      </p:pic>
      <p:pic>
        <p:nvPicPr>
          <p:cNvPr id="6" name="Picture 4">
            <a:extLst>
              <a:ext uri="{FF2B5EF4-FFF2-40B4-BE49-F238E27FC236}">
                <a16:creationId xmlns:a16="http://schemas.microsoft.com/office/drawing/2014/main" id="{B3248BDB-D010-4B12-B353-3B6897106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73376-C29A-4302-BED2-03EF03E60C85}"/>
              </a:ext>
            </a:extLst>
          </p:cNvPr>
          <p:cNvSpPr txBox="1"/>
          <p:nvPr/>
        </p:nvSpPr>
        <p:spPr>
          <a:xfrm>
            <a:off x="940534" y="2268772"/>
            <a:ext cx="9582398" cy="255454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Our brothers and sisters in Sri Lanka have lived through so much – and we have so much to learn from them. Please pray for them today, as we remember all the lives lost in last year’s Easter atrocity. </a:t>
            </a:r>
          </a:p>
        </p:txBody>
      </p:sp>
    </p:spTree>
    <p:extLst>
      <p:ext uri="{BB962C8B-B14F-4D97-AF65-F5344CB8AC3E}">
        <p14:creationId xmlns:p14="http://schemas.microsoft.com/office/powerpoint/2010/main" val="58614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444C5AB9-D847-42F9-AEE8-AB98A8B4BC37}"/>
              </a:ext>
            </a:extLst>
          </p:cNvPr>
          <p:cNvPicPr>
            <a:picLocks noGrp="1" noChangeAspect="1"/>
          </p:cNvPicPr>
          <p:nvPr>
            <p:ph idx="1"/>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550402" cy="6858000"/>
          </a:xfrm>
        </p:spPr>
      </p:pic>
      <p:pic>
        <p:nvPicPr>
          <p:cNvPr id="6" name="Picture 4">
            <a:extLst>
              <a:ext uri="{FF2B5EF4-FFF2-40B4-BE49-F238E27FC236}">
                <a16:creationId xmlns:a16="http://schemas.microsoft.com/office/drawing/2014/main" id="{B3248BDB-D010-4B12-B353-3B6897106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5778" y="-75833"/>
            <a:ext cx="1165179" cy="20786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73376-C29A-4302-BED2-03EF03E60C85}"/>
              </a:ext>
            </a:extLst>
          </p:cNvPr>
          <p:cNvSpPr txBox="1"/>
          <p:nvPr/>
        </p:nvSpPr>
        <p:spPr>
          <a:xfrm>
            <a:off x="838200" y="544374"/>
            <a:ext cx="9582398" cy="6678751"/>
          </a:xfrm>
          <a:prstGeom prst="rect">
            <a:avLst/>
          </a:prstGeom>
          <a:noFill/>
        </p:spPr>
        <p:txBody>
          <a:bodyPr wrap="square" rtlCol="0">
            <a:spAutoFit/>
          </a:bodyPr>
          <a:lstStyle/>
          <a:p>
            <a:r>
              <a:rPr lang="en-GB" sz="2800" b="1" dirty="0">
                <a:solidFill>
                  <a:srgbClr val="BF195C"/>
                </a:solidFill>
                <a:latin typeface="Arial" panose="020B0604020202020204" pitchFamily="34" charset="0"/>
                <a:cs typeface="Arial" panose="020B0604020202020204" pitchFamily="34" charset="0"/>
              </a:rPr>
              <a:t>Pray: </a:t>
            </a:r>
          </a:p>
          <a:p>
            <a:endParaRPr lang="en-GB" sz="2800" b="1" dirty="0">
              <a:latin typeface="Arial" panose="020B0604020202020204" pitchFamily="34" charset="0"/>
              <a:cs typeface="Arial" panose="020B0604020202020204" pitchFamily="34" charset="0"/>
            </a:endParaRPr>
          </a:p>
          <a:p>
            <a:pPr marL="457200" indent="-457200">
              <a:buClr>
                <a:srgbClr val="BF195C"/>
              </a:buClr>
              <a:buFont typeface="Arial" panose="020B0604020202020204" pitchFamily="34" charset="0"/>
              <a:buChar char="•"/>
            </a:pPr>
            <a:r>
              <a:rPr lang="en-GB" sz="2800" b="1" dirty="0">
                <a:latin typeface="Arial" panose="020B0604020202020204" pitchFamily="34" charset="0"/>
                <a:cs typeface="Arial" panose="020B0604020202020204" pitchFamily="34" charset="0"/>
              </a:rPr>
              <a:t>For those who lost loved ones in the bombings, as they continue to work through the trauma and grief </a:t>
            </a:r>
          </a:p>
          <a:p>
            <a:pPr marL="457200" indent="-457200">
              <a:buClr>
                <a:srgbClr val="BF195C"/>
              </a:buClr>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marL="457200" indent="-457200">
              <a:buClr>
                <a:srgbClr val="BF195C"/>
              </a:buClr>
              <a:buFont typeface="Arial" panose="020B0604020202020204" pitchFamily="34" charset="0"/>
              <a:buChar char="•"/>
            </a:pPr>
            <a:r>
              <a:rPr lang="en-GB" sz="2800" b="1" dirty="0">
                <a:latin typeface="Arial" panose="020B0604020202020204" pitchFamily="34" charset="0"/>
                <a:cs typeface="Arial" panose="020B0604020202020204" pitchFamily="34" charset="0"/>
              </a:rPr>
              <a:t>For those who were injured in the bombings and who continue to rebuild their lives </a:t>
            </a:r>
          </a:p>
          <a:p>
            <a:pPr marL="457200" indent="-457200">
              <a:buClr>
                <a:srgbClr val="BF195C"/>
              </a:buClr>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marL="457200" indent="-457200">
              <a:buClr>
                <a:srgbClr val="BF195C"/>
              </a:buClr>
              <a:buFont typeface="Arial" panose="020B0604020202020204" pitchFamily="34" charset="0"/>
              <a:buChar char="•"/>
            </a:pPr>
            <a:r>
              <a:rPr lang="en-GB" sz="2800" b="1" dirty="0">
                <a:latin typeface="Arial" panose="020B0604020202020204" pitchFamily="34" charset="0"/>
                <a:cs typeface="Arial" panose="020B0604020202020204" pitchFamily="34" charset="0"/>
              </a:rPr>
              <a:t>For the Church in Sri Lanka to shine brightly, and to be filled with hope </a:t>
            </a:r>
          </a:p>
          <a:p>
            <a:pPr marL="457200" indent="-457200">
              <a:buClr>
                <a:srgbClr val="BF195C"/>
              </a:buClr>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marL="457200" indent="-457200">
              <a:buClr>
                <a:srgbClr val="BF195C"/>
              </a:buClr>
              <a:buFont typeface="Arial" panose="020B0604020202020204" pitchFamily="34" charset="0"/>
              <a:buChar char="•"/>
            </a:pPr>
            <a:r>
              <a:rPr lang="en-GB" sz="2800" b="1" dirty="0">
                <a:latin typeface="Arial" panose="020B0604020202020204" pitchFamily="34" charset="0"/>
                <a:cs typeface="Arial" panose="020B0604020202020204" pitchFamily="34" charset="0"/>
              </a:rPr>
              <a:t>Against hatred and division, and for protection over Christians in Sri Lanka </a:t>
            </a:r>
          </a:p>
          <a:p>
            <a:endParaRPr lang="en-GB" sz="3200" b="1" dirty="0">
              <a:latin typeface="Arial" panose="020B0604020202020204" pitchFamily="34" charset="0"/>
              <a:cs typeface="Arial" panose="020B0604020202020204" pitchFamily="34" charset="0"/>
            </a:endParaRPr>
          </a:p>
          <a:p>
            <a:r>
              <a:rPr lang="en-GB" sz="32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3673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DC292138D464B9D0A879598062106" ma:contentTypeVersion="12" ma:contentTypeDescription="Create a new document." ma:contentTypeScope="" ma:versionID="43145e20f9c9a457e9ca3689cbc7ab07">
  <xsd:schema xmlns:xsd="http://www.w3.org/2001/XMLSchema" xmlns:xs="http://www.w3.org/2001/XMLSchema" xmlns:p="http://schemas.microsoft.com/office/2006/metadata/properties" xmlns:ns2="0bf8e561-faf8-47d1-9a4f-b313cdc94a3c" xmlns:ns3="fc5a6eb6-4c53-486d-ac6d-931fa7b3282a" targetNamespace="http://schemas.microsoft.com/office/2006/metadata/properties" ma:root="true" ma:fieldsID="5ec5cc036680a72f0db8fb80c62262a4" ns2:_="" ns3:_="">
    <xsd:import namespace="0bf8e561-faf8-47d1-9a4f-b313cdc94a3c"/>
    <xsd:import namespace="fc5a6eb6-4c53-486d-ac6d-931fa7b328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a6eb6-4c53-486d-ac6d-931fa7b32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bf8e561-faf8-47d1-9a4f-b313cdc94a3c">COMMS-855858339-914102</_dlc_DocId>
    <_dlc_DocIdUrl xmlns="0bf8e561-faf8-47d1-9a4f-b313cdc94a3c">
      <Url>https://bmsworldmission.sharepoint.com/sites/comms/_layouts/15/DocIdRedir.aspx?ID=COMMS-855858339-914102</Url>
      <Description>COMMS-855858339-914102</Description>
    </_dlc_DocIdUrl>
  </documentManagement>
</p:properties>
</file>

<file path=customXml/itemProps1.xml><?xml version="1.0" encoding="utf-8"?>
<ds:datastoreItem xmlns:ds="http://schemas.openxmlformats.org/officeDocument/2006/customXml" ds:itemID="{13688711-DD4C-4AAF-8F74-4DB864A73B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fc5a6eb6-4c53-486d-ac6d-931fa7b328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D925DD-F9E0-4A1C-B78A-9BE84E697B50}">
  <ds:schemaRefs>
    <ds:schemaRef ds:uri="http://schemas.microsoft.com/sharepoint/events"/>
  </ds:schemaRefs>
</ds:datastoreItem>
</file>

<file path=customXml/itemProps3.xml><?xml version="1.0" encoding="utf-8"?>
<ds:datastoreItem xmlns:ds="http://schemas.openxmlformats.org/officeDocument/2006/customXml" ds:itemID="{C25246E1-3873-4E6F-9A63-E01BC1F7BA49}">
  <ds:schemaRefs>
    <ds:schemaRef ds:uri="http://schemas.microsoft.com/sharepoint/v3/contenttype/forms"/>
  </ds:schemaRefs>
</ds:datastoreItem>
</file>

<file path=customXml/itemProps4.xml><?xml version="1.0" encoding="utf-8"?>
<ds:datastoreItem xmlns:ds="http://schemas.openxmlformats.org/officeDocument/2006/customXml" ds:itemID="{3B1E9C2C-ED0E-4F41-A337-62CB7445B57F}">
  <ds:schemaRefs>
    <ds:schemaRef ds:uri="http://schemas.microsoft.com/office/2006/metadata/properties"/>
    <ds:schemaRef ds:uri="http://schemas.microsoft.com/office/infopath/2007/PartnerControls"/>
    <ds:schemaRef ds:uri="0bf8e561-faf8-47d1-9a4f-b313cdc94a3c"/>
  </ds:schemaRefs>
</ds:datastoreItem>
</file>

<file path=docProps/app.xml><?xml version="1.0" encoding="utf-8"?>
<Properties xmlns="http://schemas.openxmlformats.org/officeDocument/2006/extended-properties" xmlns:vt="http://schemas.openxmlformats.org/officeDocument/2006/docPropsVTypes">
  <TotalTime>139</TotalTime>
  <Words>431</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Mutton</dc:creator>
  <cp:lastModifiedBy>Laura Durrant</cp:lastModifiedBy>
  <cp:revision>5</cp:revision>
  <dcterms:created xsi:type="dcterms:W3CDTF">2020-04-16T09:54:32Z</dcterms:created>
  <dcterms:modified xsi:type="dcterms:W3CDTF">2020-04-16T14:24:27Z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0x01010090DDC292138D464B9D0A879598062106</vt:lpwstr>
  </property>
  <property fmtid="{D5CDD505-2E9C-101B-9397-08002B2CF9AE}" pid="3" name="_dlc_DocIdItemGuid">
    <vt:lpwstr>fba4ba15-d6f7-498e-a19c-b8666e28e377</vt:lpwstr>
  </property>
</Properties>
</file>