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5"/>
  </p:sldMasterIdLst>
  <p:notesMasterIdLst>
    <p:notesMasterId r:id="rId17"/>
  </p:notesMasterIdLst>
  <p:sldIdLst>
    <p:sldId id="306" r:id="rId6"/>
    <p:sldId id="257" r:id="rId7"/>
    <p:sldId id="258" r:id="rId8"/>
    <p:sldId id="259" r:id="rId9"/>
    <p:sldId id="260" r:id="rId10"/>
    <p:sldId id="261" r:id="rId11"/>
    <p:sldId id="262" r:id="rId12"/>
    <p:sldId id="308" r:id="rId13"/>
    <p:sldId id="263" r:id="rId14"/>
    <p:sldId id="309" r:id="rId15"/>
    <p:sldId id="307" r:id="rId16"/>
  </p:sldIdLst>
  <p:sldSz cx="12192000" cy="6858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AE2"/>
    <a:srgbClr val="971963"/>
    <a:srgbClr val="116430"/>
    <a:srgbClr val="23224A"/>
    <a:srgbClr val="222149"/>
    <a:srgbClr val="530C2E"/>
    <a:srgbClr val="F72DA4"/>
    <a:srgbClr val="C72483"/>
    <a:srgbClr val="1C1C1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E5C86-FE0A-41B7-8A6E-8ABD6EFE6163}" v="1" dt="2020-04-02T14:06:38.928"/>
    <p1510:client id="{F086ECBF-E777-4F4F-9122-12503387B992}" v="3" dt="2020-04-02T13:40:31.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atson" userId="f72bc5f7-1169-4816-ae18-cf7b6594fdf7" providerId="ADAL" clId="{443B8F59-A1B4-4FD2-A68F-21C1F4A1B46F}"/>
    <pc:docChg chg="custSel modSld">
      <pc:chgData name="Hannah Watson" userId="f72bc5f7-1169-4816-ae18-cf7b6594fdf7" providerId="ADAL" clId="{443B8F59-A1B4-4FD2-A68F-21C1F4A1B46F}" dt="2020-04-02T13:53:18.940" v="16" actId="20577"/>
      <pc:docMkLst>
        <pc:docMk/>
      </pc:docMkLst>
      <pc:sldChg chg="modSp">
        <pc:chgData name="Hannah Watson" userId="f72bc5f7-1169-4816-ae18-cf7b6594fdf7" providerId="ADAL" clId="{443B8F59-A1B4-4FD2-A68F-21C1F4A1B46F}" dt="2020-04-02T13:51:45.633" v="0" actId="20577"/>
        <pc:sldMkLst>
          <pc:docMk/>
          <pc:sldMk cId="2732121697" sldId="261"/>
        </pc:sldMkLst>
        <pc:spChg chg="mod">
          <ac:chgData name="Hannah Watson" userId="f72bc5f7-1169-4816-ae18-cf7b6594fdf7" providerId="ADAL" clId="{443B8F59-A1B4-4FD2-A68F-21C1F4A1B46F}" dt="2020-04-02T13:51:45.633" v="0" actId="20577"/>
          <ac:spMkLst>
            <pc:docMk/>
            <pc:sldMk cId="2732121697" sldId="261"/>
            <ac:spMk id="2" creationId="{BD646343-3A7F-BE4B-8D1A-EB2F670EDE6F}"/>
          </ac:spMkLst>
        </pc:spChg>
      </pc:sldChg>
      <pc:sldChg chg="modSp">
        <pc:chgData name="Hannah Watson" userId="f72bc5f7-1169-4816-ae18-cf7b6594fdf7" providerId="ADAL" clId="{443B8F59-A1B4-4FD2-A68F-21C1F4A1B46F}" dt="2020-04-02T13:52:36.502" v="7" actId="20577"/>
        <pc:sldMkLst>
          <pc:docMk/>
          <pc:sldMk cId="618657176" sldId="308"/>
        </pc:sldMkLst>
        <pc:spChg chg="mod">
          <ac:chgData name="Hannah Watson" userId="f72bc5f7-1169-4816-ae18-cf7b6594fdf7" providerId="ADAL" clId="{443B8F59-A1B4-4FD2-A68F-21C1F4A1B46F}" dt="2020-04-02T13:52:36.502" v="7" actId="20577"/>
          <ac:spMkLst>
            <pc:docMk/>
            <pc:sldMk cId="618657176" sldId="308"/>
            <ac:spMk id="2" creationId="{BD646343-3A7F-BE4B-8D1A-EB2F670EDE6F}"/>
          </ac:spMkLst>
        </pc:spChg>
      </pc:sldChg>
      <pc:sldChg chg="modSp">
        <pc:chgData name="Hannah Watson" userId="f72bc5f7-1169-4816-ae18-cf7b6594fdf7" providerId="ADAL" clId="{443B8F59-A1B4-4FD2-A68F-21C1F4A1B46F}" dt="2020-04-02T13:53:18.940" v="16" actId="20577"/>
        <pc:sldMkLst>
          <pc:docMk/>
          <pc:sldMk cId="3905975107" sldId="309"/>
        </pc:sldMkLst>
        <pc:spChg chg="mod">
          <ac:chgData name="Hannah Watson" userId="f72bc5f7-1169-4816-ae18-cf7b6594fdf7" providerId="ADAL" clId="{443B8F59-A1B4-4FD2-A68F-21C1F4A1B46F}" dt="2020-04-02T13:53:18.940" v="16" actId="20577"/>
          <ac:spMkLst>
            <pc:docMk/>
            <pc:sldMk cId="3905975107" sldId="309"/>
            <ac:spMk id="7" creationId="{02C40E36-844B-4FC3-91E9-158B39F9A4AC}"/>
          </ac:spMkLst>
        </pc:spChg>
      </pc:sldChg>
    </pc:docChg>
  </pc:docChgLst>
  <pc:docChgLst>
    <pc:chgData name="Sarah Stone" userId="6e9097f1-523a-45f9-942d-222f5f520d71" providerId="ADAL" clId="{D09523EE-E3D7-4C6B-A6B0-07ECAC7BE8C8}"/>
    <pc:docChg chg="undo custSel delSld modSld">
      <pc:chgData name="Sarah Stone" userId="6e9097f1-523a-45f9-942d-222f5f520d71" providerId="ADAL" clId="{D09523EE-E3D7-4C6B-A6B0-07ECAC7BE8C8}" dt="2020-04-02T13:47:13.468" v="643" actId="20577"/>
      <pc:docMkLst>
        <pc:docMk/>
      </pc:docMkLst>
      <pc:sldChg chg="del">
        <pc:chgData name="Sarah Stone" userId="6e9097f1-523a-45f9-942d-222f5f520d71" providerId="ADAL" clId="{D09523EE-E3D7-4C6B-A6B0-07ECAC7BE8C8}" dt="2020-04-02T13:33:40.253" v="0" actId="2696"/>
        <pc:sldMkLst>
          <pc:docMk/>
          <pc:sldMk cId="3536173650" sldId="256"/>
        </pc:sldMkLst>
      </pc:sldChg>
      <pc:sldChg chg="modSp">
        <pc:chgData name="Sarah Stone" userId="6e9097f1-523a-45f9-942d-222f5f520d71" providerId="ADAL" clId="{D09523EE-E3D7-4C6B-A6B0-07ECAC7BE8C8}" dt="2020-04-02T13:42:36.483" v="521" actId="20577"/>
        <pc:sldMkLst>
          <pc:docMk/>
          <pc:sldMk cId="4216639263" sldId="258"/>
        </pc:sldMkLst>
        <pc:spChg chg="mod">
          <ac:chgData name="Sarah Stone" userId="6e9097f1-523a-45f9-942d-222f5f520d71" providerId="ADAL" clId="{D09523EE-E3D7-4C6B-A6B0-07ECAC7BE8C8}" dt="2020-04-02T13:42:36.483" v="521" actId="20577"/>
          <ac:spMkLst>
            <pc:docMk/>
            <pc:sldMk cId="4216639263" sldId="258"/>
            <ac:spMk id="6" creationId="{7C263C6A-AB50-7340-8400-46D7C8B5102B}"/>
          </ac:spMkLst>
        </pc:spChg>
        <pc:spChg chg="mod">
          <ac:chgData name="Sarah Stone" userId="6e9097f1-523a-45f9-942d-222f5f520d71" providerId="ADAL" clId="{D09523EE-E3D7-4C6B-A6B0-07ECAC7BE8C8}" dt="2020-04-02T13:40:32.358" v="465" actId="1076"/>
          <ac:spMkLst>
            <pc:docMk/>
            <pc:sldMk cId="4216639263" sldId="258"/>
            <ac:spMk id="9" creationId="{EB72BC5C-06A6-4282-ACC9-CCAA78D46AE4}"/>
          </ac:spMkLst>
        </pc:spChg>
        <pc:picChg chg="mod">
          <ac:chgData name="Sarah Stone" userId="6e9097f1-523a-45f9-942d-222f5f520d71" providerId="ADAL" clId="{D09523EE-E3D7-4C6B-A6B0-07ECAC7BE8C8}" dt="2020-04-02T13:37:29.851" v="267" actId="1076"/>
          <ac:picMkLst>
            <pc:docMk/>
            <pc:sldMk cId="4216639263" sldId="258"/>
            <ac:picMk id="12" creationId="{B16156E4-1835-45C3-B909-69F7B5FF37B0}"/>
          </ac:picMkLst>
        </pc:picChg>
      </pc:sldChg>
      <pc:sldChg chg="modSp">
        <pc:chgData name="Sarah Stone" userId="6e9097f1-523a-45f9-942d-222f5f520d71" providerId="ADAL" clId="{D09523EE-E3D7-4C6B-A6B0-07ECAC7BE8C8}" dt="2020-04-02T13:42:45.661" v="522" actId="20577"/>
        <pc:sldMkLst>
          <pc:docMk/>
          <pc:sldMk cId="4198873101" sldId="259"/>
        </pc:sldMkLst>
        <pc:spChg chg="mod">
          <ac:chgData name="Sarah Stone" userId="6e9097f1-523a-45f9-942d-222f5f520d71" providerId="ADAL" clId="{D09523EE-E3D7-4C6B-A6B0-07ECAC7BE8C8}" dt="2020-04-02T13:42:45.661" v="522" actId="20577"/>
          <ac:spMkLst>
            <pc:docMk/>
            <pc:sldMk cId="4198873101" sldId="259"/>
            <ac:spMk id="6" creationId="{7C263C6A-AB50-7340-8400-46D7C8B5102B}"/>
          </ac:spMkLst>
        </pc:spChg>
      </pc:sldChg>
      <pc:sldChg chg="modSp">
        <pc:chgData name="Sarah Stone" userId="6e9097f1-523a-45f9-942d-222f5f520d71" providerId="ADAL" clId="{D09523EE-E3D7-4C6B-A6B0-07ECAC7BE8C8}" dt="2020-04-02T13:43:09.396" v="524" actId="20577"/>
        <pc:sldMkLst>
          <pc:docMk/>
          <pc:sldMk cId="1655024441" sldId="260"/>
        </pc:sldMkLst>
        <pc:spChg chg="mod">
          <ac:chgData name="Sarah Stone" userId="6e9097f1-523a-45f9-942d-222f5f520d71" providerId="ADAL" clId="{D09523EE-E3D7-4C6B-A6B0-07ECAC7BE8C8}" dt="2020-04-02T13:43:09.396" v="524" actId="20577"/>
          <ac:spMkLst>
            <pc:docMk/>
            <pc:sldMk cId="1655024441" sldId="260"/>
            <ac:spMk id="2" creationId="{BD646343-3A7F-BE4B-8D1A-EB2F670EDE6F}"/>
          </ac:spMkLst>
        </pc:spChg>
      </pc:sldChg>
      <pc:sldChg chg="modSp">
        <pc:chgData name="Sarah Stone" userId="6e9097f1-523a-45f9-942d-222f5f520d71" providerId="ADAL" clId="{D09523EE-E3D7-4C6B-A6B0-07ECAC7BE8C8}" dt="2020-04-02T13:44:34.941" v="528" actId="20577"/>
        <pc:sldMkLst>
          <pc:docMk/>
          <pc:sldMk cId="2732121697" sldId="261"/>
        </pc:sldMkLst>
        <pc:spChg chg="mod">
          <ac:chgData name="Sarah Stone" userId="6e9097f1-523a-45f9-942d-222f5f520d71" providerId="ADAL" clId="{D09523EE-E3D7-4C6B-A6B0-07ECAC7BE8C8}" dt="2020-04-02T13:44:34.941" v="528" actId="20577"/>
          <ac:spMkLst>
            <pc:docMk/>
            <pc:sldMk cId="2732121697" sldId="261"/>
            <ac:spMk id="2" creationId="{BD646343-3A7F-BE4B-8D1A-EB2F670EDE6F}"/>
          </ac:spMkLst>
        </pc:spChg>
      </pc:sldChg>
      <pc:sldChg chg="modSp">
        <pc:chgData name="Sarah Stone" userId="6e9097f1-523a-45f9-942d-222f5f520d71" providerId="ADAL" clId="{D09523EE-E3D7-4C6B-A6B0-07ECAC7BE8C8}" dt="2020-04-02T13:44:50.661" v="529" actId="20577"/>
        <pc:sldMkLst>
          <pc:docMk/>
          <pc:sldMk cId="4083776251" sldId="262"/>
        </pc:sldMkLst>
        <pc:spChg chg="mod">
          <ac:chgData name="Sarah Stone" userId="6e9097f1-523a-45f9-942d-222f5f520d71" providerId="ADAL" clId="{D09523EE-E3D7-4C6B-A6B0-07ECAC7BE8C8}" dt="2020-04-02T13:44:50.661" v="529" actId="20577"/>
          <ac:spMkLst>
            <pc:docMk/>
            <pc:sldMk cId="4083776251" sldId="262"/>
            <ac:spMk id="2" creationId="{BD646343-3A7F-BE4B-8D1A-EB2F670EDE6F}"/>
          </ac:spMkLst>
        </pc:spChg>
      </pc:sldChg>
      <pc:sldChg chg="modSp">
        <pc:chgData name="Sarah Stone" userId="6e9097f1-523a-45f9-942d-222f5f520d71" providerId="ADAL" clId="{D09523EE-E3D7-4C6B-A6B0-07ECAC7BE8C8}" dt="2020-04-02T13:46:14.492" v="559" actId="20577"/>
        <pc:sldMkLst>
          <pc:docMk/>
          <pc:sldMk cId="904541357" sldId="263"/>
        </pc:sldMkLst>
        <pc:spChg chg="mod">
          <ac:chgData name="Sarah Stone" userId="6e9097f1-523a-45f9-942d-222f5f520d71" providerId="ADAL" clId="{D09523EE-E3D7-4C6B-A6B0-07ECAC7BE8C8}" dt="2020-04-02T13:46:14.492" v="559" actId="20577"/>
          <ac:spMkLst>
            <pc:docMk/>
            <pc:sldMk cId="904541357" sldId="263"/>
            <ac:spMk id="4" creationId="{9E676E4B-8C01-4016-838F-B1BDEF59811C}"/>
          </ac:spMkLst>
        </pc:spChg>
        <pc:spChg chg="mod">
          <ac:chgData name="Sarah Stone" userId="6e9097f1-523a-45f9-942d-222f5f520d71" providerId="ADAL" clId="{D09523EE-E3D7-4C6B-A6B0-07ECAC7BE8C8}" dt="2020-04-02T13:45:57.090" v="548" actId="1076"/>
          <ac:spMkLst>
            <pc:docMk/>
            <pc:sldMk cId="904541357" sldId="263"/>
            <ac:spMk id="8" creationId="{A36DC08A-A9B0-494B-A2E7-295F32CD8A2A}"/>
          </ac:spMkLst>
        </pc:spChg>
      </pc:sldChg>
      <pc:sldChg chg="modSp">
        <pc:chgData name="Sarah Stone" userId="6e9097f1-523a-45f9-942d-222f5f520d71" providerId="ADAL" clId="{D09523EE-E3D7-4C6B-A6B0-07ECAC7BE8C8}" dt="2020-04-02T13:45:26.071" v="542" actId="313"/>
        <pc:sldMkLst>
          <pc:docMk/>
          <pc:sldMk cId="618657176" sldId="308"/>
        </pc:sldMkLst>
        <pc:spChg chg="mod">
          <ac:chgData name="Sarah Stone" userId="6e9097f1-523a-45f9-942d-222f5f520d71" providerId="ADAL" clId="{D09523EE-E3D7-4C6B-A6B0-07ECAC7BE8C8}" dt="2020-04-02T13:45:26.071" v="542" actId="313"/>
          <ac:spMkLst>
            <pc:docMk/>
            <pc:sldMk cId="618657176" sldId="308"/>
            <ac:spMk id="2" creationId="{BD646343-3A7F-BE4B-8D1A-EB2F670EDE6F}"/>
          </ac:spMkLst>
        </pc:spChg>
      </pc:sldChg>
      <pc:sldChg chg="modSp">
        <pc:chgData name="Sarah Stone" userId="6e9097f1-523a-45f9-942d-222f5f520d71" providerId="ADAL" clId="{D09523EE-E3D7-4C6B-A6B0-07ECAC7BE8C8}" dt="2020-04-02T13:47:13.468" v="643" actId="20577"/>
        <pc:sldMkLst>
          <pc:docMk/>
          <pc:sldMk cId="3905975107" sldId="309"/>
        </pc:sldMkLst>
        <pc:spChg chg="mod">
          <ac:chgData name="Sarah Stone" userId="6e9097f1-523a-45f9-942d-222f5f520d71" providerId="ADAL" clId="{D09523EE-E3D7-4C6B-A6B0-07ECAC7BE8C8}" dt="2020-04-02T13:47:13.468" v="643" actId="20577"/>
          <ac:spMkLst>
            <pc:docMk/>
            <pc:sldMk cId="3905975107" sldId="309"/>
            <ac:spMk id="7" creationId="{02C40E36-844B-4FC3-91E9-158B39F9A4AC}"/>
          </ac:spMkLst>
        </pc:spChg>
      </pc:sldChg>
    </pc:docChg>
  </pc:docChgLst>
  <pc:docChgLst>
    <pc:chgData name="Joshua Mutton" userId="7f8539db-88c8-428a-a1a5-48264cbee6d8" providerId="ADAL" clId="{4F7E5C86-FE0A-41B7-8A6E-8ABD6EFE6163}"/>
    <pc:docChg chg="custSel modSld">
      <pc:chgData name="Joshua Mutton" userId="7f8539db-88c8-428a-a1a5-48264cbee6d8" providerId="ADAL" clId="{4F7E5C86-FE0A-41B7-8A6E-8ABD6EFE6163}" dt="2020-04-02T14:06:38.928" v="15" actId="1076"/>
      <pc:docMkLst>
        <pc:docMk/>
      </pc:docMkLst>
      <pc:sldChg chg="modSp mod">
        <pc:chgData name="Joshua Mutton" userId="7f8539db-88c8-428a-a1a5-48264cbee6d8" providerId="ADAL" clId="{4F7E5C86-FE0A-41B7-8A6E-8ABD6EFE6163}" dt="2020-04-02T13:56:49.835" v="0" actId="29295"/>
        <pc:sldMkLst>
          <pc:docMk/>
          <pc:sldMk cId="1480212970" sldId="257"/>
        </pc:sldMkLst>
        <pc:picChg chg="mod">
          <ac:chgData name="Joshua Mutton" userId="7f8539db-88c8-428a-a1a5-48264cbee6d8" providerId="ADAL" clId="{4F7E5C86-FE0A-41B7-8A6E-8ABD6EFE6163}" dt="2020-04-02T13:56:49.835" v="0" actId="29295"/>
          <ac:picMkLst>
            <pc:docMk/>
            <pc:sldMk cId="1480212970" sldId="257"/>
            <ac:picMk id="8" creationId="{D281B980-0E69-4855-BDCF-4099DD14F581}"/>
          </ac:picMkLst>
        </pc:picChg>
      </pc:sldChg>
      <pc:sldChg chg="modSp mod">
        <pc:chgData name="Joshua Mutton" userId="7f8539db-88c8-428a-a1a5-48264cbee6d8" providerId="ADAL" clId="{4F7E5C86-FE0A-41B7-8A6E-8ABD6EFE6163}" dt="2020-04-02T14:06:38.928" v="15" actId="1076"/>
        <pc:sldMkLst>
          <pc:docMk/>
          <pc:sldMk cId="4216639263" sldId="258"/>
        </pc:sldMkLst>
        <pc:spChg chg="mod">
          <ac:chgData name="Joshua Mutton" userId="7f8539db-88c8-428a-a1a5-48264cbee6d8" providerId="ADAL" clId="{4F7E5C86-FE0A-41B7-8A6E-8ABD6EFE6163}" dt="2020-04-02T14:06:38.928" v="15" actId="1076"/>
          <ac:spMkLst>
            <pc:docMk/>
            <pc:sldMk cId="4216639263" sldId="258"/>
            <ac:spMk id="9" creationId="{EB72BC5C-06A6-4282-ACC9-CCAA78D46AE4}"/>
          </ac:spMkLst>
        </pc:spChg>
        <pc:picChg chg="mod">
          <ac:chgData name="Joshua Mutton" userId="7f8539db-88c8-428a-a1a5-48264cbee6d8" providerId="ADAL" clId="{4F7E5C86-FE0A-41B7-8A6E-8ABD6EFE6163}" dt="2020-04-02T13:56:56.879" v="2" actId="29295"/>
          <ac:picMkLst>
            <pc:docMk/>
            <pc:sldMk cId="4216639263" sldId="258"/>
            <ac:picMk id="3" creationId="{A977EBF2-8209-4B42-A15D-D2EC892F3E89}"/>
          </ac:picMkLst>
        </pc:picChg>
        <pc:picChg chg="mod">
          <ac:chgData name="Joshua Mutton" userId="7f8539db-88c8-428a-a1a5-48264cbee6d8" providerId="ADAL" clId="{4F7E5C86-FE0A-41B7-8A6E-8ABD6EFE6163}" dt="2020-04-02T13:57:00.857" v="3" actId="29295"/>
          <ac:picMkLst>
            <pc:docMk/>
            <pc:sldMk cId="4216639263" sldId="258"/>
            <ac:picMk id="12" creationId="{B16156E4-1835-45C3-B909-69F7B5FF37B0}"/>
          </ac:picMkLst>
        </pc:picChg>
      </pc:sldChg>
      <pc:sldChg chg="modSp mod">
        <pc:chgData name="Joshua Mutton" userId="7f8539db-88c8-428a-a1a5-48264cbee6d8" providerId="ADAL" clId="{4F7E5C86-FE0A-41B7-8A6E-8ABD6EFE6163}" dt="2020-04-02T13:57:22.378" v="6" actId="29295"/>
        <pc:sldMkLst>
          <pc:docMk/>
          <pc:sldMk cId="904541357" sldId="263"/>
        </pc:sldMkLst>
        <pc:spChg chg="mod">
          <ac:chgData name="Joshua Mutton" userId="7f8539db-88c8-428a-a1a5-48264cbee6d8" providerId="ADAL" clId="{4F7E5C86-FE0A-41B7-8A6E-8ABD6EFE6163}" dt="2020-04-02T13:57:11.751" v="4" actId="1076"/>
          <ac:spMkLst>
            <pc:docMk/>
            <pc:sldMk cId="904541357" sldId="263"/>
            <ac:spMk id="8" creationId="{A36DC08A-A9B0-494B-A2E7-295F32CD8A2A}"/>
          </ac:spMkLst>
        </pc:spChg>
        <pc:picChg chg="mod">
          <ac:chgData name="Joshua Mutton" userId="7f8539db-88c8-428a-a1a5-48264cbee6d8" providerId="ADAL" clId="{4F7E5C86-FE0A-41B7-8A6E-8ABD6EFE6163}" dt="2020-04-02T13:57:22.378" v="6" actId="29295"/>
          <ac:picMkLst>
            <pc:docMk/>
            <pc:sldMk cId="904541357" sldId="263"/>
            <ac:picMk id="11" creationId="{5F9FAC30-91E4-4B03-9942-967E815FC845}"/>
          </ac:picMkLst>
        </pc:picChg>
        <pc:picChg chg="mod">
          <ac:chgData name="Joshua Mutton" userId="7f8539db-88c8-428a-a1a5-48264cbee6d8" providerId="ADAL" clId="{4F7E5C86-FE0A-41B7-8A6E-8ABD6EFE6163}" dt="2020-04-02T13:57:18.955" v="5" actId="29295"/>
          <ac:picMkLst>
            <pc:docMk/>
            <pc:sldMk cId="904541357" sldId="263"/>
            <ac:picMk id="12" creationId="{97E35D96-498A-496D-9ED9-D1A135C4B87E}"/>
          </ac:picMkLst>
        </pc:picChg>
      </pc:sldChg>
      <pc:sldChg chg="addSp delSp modSp mod">
        <pc:chgData name="Joshua Mutton" userId="7f8539db-88c8-428a-a1a5-48264cbee6d8" providerId="ADAL" clId="{4F7E5C86-FE0A-41B7-8A6E-8ABD6EFE6163}" dt="2020-04-02T13:57:48.766" v="14" actId="1076"/>
        <pc:sldMkLst>
          <pc:docMk/>
          <pc:sldMk cId="3076082151" sldId="307"/>
        </pc:sldMkLst>
        <pc:spChg chg="add mod">
          <ac:chgData name="Joshua Mutton" userId="7f8539db-88c8-428a-a1a5-48264cbee6d8" providerId="ADAL" clId="{4F7E5C86-FE0A-41B7-8A6E-8ABD6EFE6163}" dt="2020-04-02T13:57:40.161" v="11" actId="478"/>
          <ac:spMkLst>
            <pc:docMk/>
            <pc:sldMk cId="3076082151" sldId="307"/>
            <ac:spMk id="5" creationId="{20B36BB1-98E8-4165-8946-DF9942D0FAA5}"/>
          </ac:spMkLst>
        </pc:spChg>
        <pc:spChg chg="add mod">
          <ac:chgData name="Joshua Mutton" userId="7f8539db-88c8-428a-a1a5-48264cbee6d8" providerId="ADAL" clId="{4F7E5C86-FE0A-41B7-8A6E-8ABD6EFE6163}" dt="2020-04-02T13:57:40.947" v="12" actId="478"/>
          <ac:spMkLst>
            <pc:docMk/>
            <pc:sldMk cId="3076082151" sldId="307"/>
            <ac:spMk id="7" creationId="{668794CB-CF6C-4F0E-82FD-AA2CDCE2D2CC}"/>
          </ac:spMkLst>
        </pc:spChg>
        <pc:picChg chg="del">
          <ac:chgData name="Joshua Mutton" userId="7f8539db-88c8-428a-a1a5-48264cbee6d8" providerId="ADAL" clId="{4F7E5C86-FE0A-41B7-8A6E-8ABD6EFE6163}" dt="2020-04-02T13:57:40.947" v="12" actId="478"/>
          <ac:picMkLst>
            <pc:docMk/>
            <pc:sldMk cId="3076082151" sldId="307"/>
            <ac:picMk id="3" creationId="{6A34791A-0297-D944-A14C-AEB6D4352FC8}"/>
          </ac:picMkLst>
        </pc:picChg>
        <pc:picChg chg="mod">
          <ac:chgData name="Joshua Mutton" userId="7f8539db-88c8-428a-a1a5-48264cbee6d8" providerId="ADAL" clId="{4F7E5C86-FE0A-41B7-8A6E-8ABD6EFE6163}" dt="2020-04-02T13:57:48.766" v="14" actId="1076"/>
          <ac:picMkLst>
            <pc:docMk/>
            <pc:sldMk cId="3076082151" sldId="307"/>
            <ac:picMk id="4" creationId="{EE721D7B-D484-410D-A6F5-3B9D55DEA834}"/>
          </ac:picMkLst>
        </pc:picChg>
        <pc:picChg chg="del">
          <ac:chgData name="Joshua Mutton" userId="7f8539db-88c8-428a-a1a5-48264cbee6d8" providerId="ADAL" clId="{4F7E5C86-FE0A-41B7-8A6E-8ABD6EFE6163}" dt="2020-04-02T13:57:40.161" v="11" actId="478"/>
          <ac:picMkLst>
            <pc:docMk/>
            <pc:sldMk cId="3076082151" sldId="307"/>
            <ac:picMk id="336" creationId="{00000000-0000-0000-0000-000000000000}"/>
          </ac:picMkLst>
        </pc:picChg>
      </pc:sldChg>
      <pc:sldChg chg="modSp mod">
        <pc:chgData name="Joshua Mutton" userId="7f8539db-88c8-428a-a1a5-48264cbee6d8" providerId="ADAL" clId="{4F7E5C86-FE0A-41B7-8A6E-8ABD6EFE6163}" dt="2020-04-02T13:57:31.778" v="7" actId="29295"/>
        <pc:sldMkLst>
          <pc:docMk/>
          <pc:sldMk cId="3905975107" sldId="309"/>
        </pc:sldMkLst>
        <pc:picChg chg="mod">
          <ac:chgData name="Joshua Mutton" userId="7f8539db-88c8-428a-a1a5-48264cbee6d8" providerId="ADAL" clId="{4F7E5C86-FE0A-41B7-8A6E-8ABD6EFE6163}" dt="2020-04-02T13:57:31.778" v="7" actId="29295"/>
          <ac:picMkLst>
            <pc:docMk/>
            <pc:sldMk cId="3905975107" sldId="309"/>
            <ac:picMk id="5" creationId="{777A0FD1-AEFD-44C6-9721-2F4CDC9194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1566B-8131-6941-B61A-D48E5423F4D5}" type="datetimeFigureOut">
              <a:rPr lang="en-US" smtClean="0"/>
              <a:t>4/2/2020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78060-0914-A247-AFB8-D46AB104E181}" type="slidenum">
              <a:rPr lang="en-US" smtClean="0"/>
              <a:t>‹#›</a:t>
            </a:fld>
            <a:endParaRPr lang="en-US"/>
          </a:p>
        </p:txBody>
      </p:sp>
    </p:spTree>
    <p:extLst>
      <p:ext uri="{BB962C8B-B14F-4D97-AF65-F5344CB8AC3E}">
        <p14:creationId xmlns:p14="http://schemas.microsoft.com/office/powerpoint/2010/main" val="68309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74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357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2200-4594-4138-8F99-312870C487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71CBE6-4D8F-4097-8F89-20DE19908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5FFEA3-5C87-4E82-82EB-379485B09CB6}"/>
              </a:ext>
            </a:extLst>
          </p:cNvPr>
          <p:cNvSpPr>
            <a:spLocks noGrp="1"/>
          </p:cNvSpPr>
          <p:nvPr>
            <p:ph type="dt" sz="half" idx="10"/>
          </p:nvPr>
        </p:nvSpPr>
        <p:spPr/>
        <p:txBody>
          <a:bodyPr/>
          <a:lstStyle/>
          <a:p>
            <a:fld id="{5518CDFE-4907-4807-AE85-EBBF16976D03}" type="datetimeFigureOut">
              <a:rPr lang="en-GB" smtClean="0"/>
              <a:t>02/04/2020</a:t>
            </a:fld>
            <a:endParaRPr lang="en-GB"/>
          </a:p>
        </p:txBody>
      </p:sp>
      <p:sp>
        <p:nvSpPr>
          <p:cNvPr id="5" name="Footer Placeholder 4">
            <a:extLst>
              <a:ext uri="{FF2B5EF4-FFF2-40B4-BE49-F238E27FC236}">
                <a16:creationId xmlns:a16="http://schemas.microsoft.com/office/drawing/2014/main" id="{D05B5C56-A042-4160-A168-ECE42C1B24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B75806-C466-4984-A165-33DE1D347174}"/>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108634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089E-FE68-47AE-BFBE-B952D96EA1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CE68EC-6937-4481-8110-1F68C048AD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3468D3-B8AB-4948-A2FB-E8BFE35C1B4B}"/>
              </a:ext>
            </a:extLst>
          </p:cNvPr>
          <p:cNvSpPr>
            <a:spLocks noGrp="1"/>
          </p:cNvSpPr>
          <p:nvPr>
            <p:ph type="dt" sz="half" idx="10"/>
          </p:nvPr>
        </p:nvSpPr>
        <p:spPr/>
        <p:txBody>
          <a:bodyPr/>
          <a:lstStyle/>
          <a:p>
            <a:fld id="{5518CDFE-4907-4807-AE85-EBBF16976D03}" type="datetimeFigureOut">
              <a:rPr lang="en-GB" smtClean="0"/>
              <a:t>02/04/2020</a:t>
            </a:fld>
            <a:endParaRPr lang="en-GB"/>
          </a:p>
        </p:txBody>
      </p:sp>
      <p:sp>
        <p:nvSpPr>
          <p:cNvPr id="5" name="Footer Placeholder 4">
            <a:extLst>
              <a:ext uri="{FF2B5EF4-FFF2-40B4-BE49-F238E27FC236}">
                <a16:creationId xmlns:a16="http://schemas.microsoft.com/office/drawing/2014/main" id="{C6D122CE-973E-4D91-8284-40BBF2682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FDE9B6-CAAE-4F21-8A35-B1CBC7A93415}"/>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57225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2229D-325D-4154-BF16-4680828223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DECBD0-AD04-4035-B453-157118580B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2EF0E8-9821-46F5-BC4D-5430558A23DB}"/>
              </a:ext>
            </a:extLst>
          </p:cNvPr>
          <p:cNvSpPr>
            <a:spLocks noGrp="1"/>
          </p:cNvSpPr>
          <p:nvPr>
            <p:ph type="dt" sz="half" idx="10"/>
          </p:nvPr>
        </p:nvSpPr>
        <p:spPr/>
        <p:txBody>
          <a:bodyPr/>
          <a:lstStyle/>
          <a:p>
            <a:fld id="{5518CDFE-4907-4807-AE85-EBBF16976D03}" type="datetimeFigureOut">
              <a:rPr lang="en-GB" smtClean="0"/>
              <a:t>02/04/2020</a:t>
            </a:fld>
            <a:endParaRPr lang="en-GB"/>
          </a:p>
        </p:txBody>
      </p:sp>
      <p:sp>
        <p:nvSpPr>
          <p:cNvPr id="5" name="Footer Placeholder 4">
            <a:extLst>
              <a:ext uri="{FF2B5EF4-FFF2-40B4-BE49-F238E27FC236}">
                <a16:creationId xmlns:a16="http://schemas.microsoft.com/office/drawing/2014/main" id="{06D6319E-E33A-4716-8DD6-E4F49697AC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8A7C5B-2A88-42D9-B6E0-31183A1CFF91}"/>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116401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ogo">
    <p:spTree>
      <p:nvGrpSpPr>
        <p:cNvPr id="1" name=""/>
        <p:cNvGrpSpPr/>
        <p:nvPr/>
      </p:nvGrpSpPr>
      <p:grpSpPr>
        <a:xfrm>
          <a:off x="0" y="0"/>
          <a:ext cx="0" cy="0"/>
          <a:chOff x="0" y="0"/>
          <a:chExt cx="0" cy="0"/>
        </a:xfrm>
      </p:grpSpPr>
      <p:sp>
        <p:nvSpPr>
          <p:cNvPr id="195" name="Shape 195"/>
          <p:cNvSpPr>
            <a:spLocks noGrp="1"/>
          </p:cNvSpPr>
          <p:nvPr>
            <p:ph type="pic" sz="quarter" idx="13"/>
          </p:nvPr>
        </p:nvSpPr>
        <p:spPr>
          <a:xfrm>
            <a:off x="0" y="6420026"/>
            <a:ext cx="12192001" cy="441905"/>
          </a:xfrm>
          <a:prstGeom prst="rect">
            <a:avLst/>
          </a:prstGeom>
        </p:spPr>
        <p:txBody>
          <a:bodyPr lIns="91439" tIns="45719" rIns="91439" bIns="45719" anchor="t">
            <a:noAutofit/>
          </a:bodyPr>
          <a:lstStyle/>
          <a:p>
            <a:endParaRPr/>
          </a:p>
        </p:txBody>
      </p:sp>
      <p:sp>
        <p:nvSpPr>
          <p:cNvPr id="196" name="Shape 196"/>
          <p:cNvSpPr>
            <a:spLocks noGrp="1"/>
          </p:cNvSpPr>
          <p:nvPr>
            <p:ph type="pic" sz="quarter" idx="14"/>
          </p:nvPr>
        </p:nvSpPr>
        <p:spPr>
          <a:xfrm>
            <a:off x="5270500" y="1586732"/>
            <a:ext cx="1651000" cy="2632677"/>
          </a:xfrm>
          <a:prstGeom prst="rect">
            <a:avLst/>
          </a:prstGeom>
        </p:spPr>
        <p:txBody>
          <a:bodyPr lIns="91439" tIns="45719" rIns="91439" bIns="45719" anchor="t">
            <a:noAutofit/>
          </a:bodyPr>
          <a:lstStyle/>
          <a:p>
            <a:endParaRPr/>
          </a:p>
        </p:txBody>
      </p:sp>
      <p:sp>
        <p:nvSpPr>
          <p:cNvPr id="197" name="Shape 197"/>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9665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A6A1B-1A22-4D11-B669-D4AFBFE32F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8B9CC6-A930-4474-915D-9FA5E82F74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B8C4EA-1A73-4C67-AA4A-46FCDDB60BBF}"/>
              </a:ext>
            </a:extLst>
          </p:cNvPr>
          <p:cNvSpPr>
            <a:spLocks noGrp="1"/>
          </p:cNvSpPr>
          <p:nvPr>
            <p:ph type="dt" sz="half" idx="10"/>
          </p:nvPr>
        </p:nvSpPr>
        <p:spPr/>
        <p:txBody>
          <a:bodyPr/>
          <a:lstStyle/>
          <a:p>
            <a:fld id="{5518CDFE-4907-4807-AE85-EBBF16976D03}" type="datetimeFigureOut">
              <a:rPr lang="en-GB" smtClean="0"/>
              <a:t>02/04/2020</a:t>
            </a:fld>
            <a:endParaRPr lang="en-GB"/>
          </a:p>
        </p:txBody>
      </p:sp>
      <p:sp>
        <p:nvSpPr>
          <p:cNvPr id="5" name="Footer Placeholder 4">
            <a:extLst>
              <a:ext uri="{FF2B5EF4-FFF2-40B4-BE49-F238E27FC236}">
                <a16:creationId xmlns:a16="http://schemas.microsoft.com/office/drawing/2014/main" id="{D545566C-773E-4F44-BFE2-394349AB8A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1F775B-5C70-4D99-93C3-813D5FA9E264}"/>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126997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E704-A5A0-461A-8BA0-1D2DAF249D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435621-F918-4C2D-92EF-BF7159F75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1B07CF-AA96-427B-8FC3-C811652787A7}"/>
              </a:ext>
            </a:extLst>
          </p:cNvPr>
          <p:cNvSpPr>
            <a:spLocks noGrp="1"/>
          </p:cNvSpPr>
          <p:nvPr>
            <p:ph type="dt" sz="half" idx="10"/>
          </p:nvPr>
        </p:nvSpPr>
        <p:spPr/>
        <p:txBody>
          <a:bodyPr/>
          <a:lstStyle/>
          <a:p>
            <a:fld id="{5518CDFE-4907-4807-AE85-EBBF16976D03}" type="datetimeFigureOut">
              <a:rPr lang="en-GB" smtClean="0"/>
              <a:t>02/04/2020</a:t>
            </a:fld>
            <a:endParaRPr lang="en-GB"/>
          </a:p>
        </p:txBody>
      </p:sp>
      <p:sp>
        <p:nvSpPr>
          <p:cNvPr id="5" name="Footer Placeholder 4">
            <a:extLst>
              <a:ext uri="{FF2B5EF4-FFF2-40B4-BE49-F238E27FC236}">
                <a16:creationId xmlns:a16="http://schemas.microsoft.com/office/drawing/2014/main" id="{E1F72C32-58FA-4BC3-B105-9C725B7429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326D77-0770-44FF-A273-64030D0E9F8C}"/>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206323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7438-7391-4362-819F-F3ED84D275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8898A8-9A70-4F0A-8633-CF0B849456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FC685E-BEA6-4925-A91C-ACCDCEC006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CF49B0-CF90-4C4C-8F7B-758FDA6408AE}"/>
              </a:ext>
            </a:extLst>
          </p:cNvPr>
          <p:cNvSpPr>
            <a:spLocks noGrp="1"/>
          </p:cNvSpPr>
          <p:nvPr>
            <p:ph type="dt" sz="half" idx="10"/>
          </p:nvPr>
        </p:nvSpPr>
        <p:spPr/>
        <p:txBody>
          <a:bodyPr/>
          <a:lstStyle/>
          <a:p>
            <a:fld id="{5518CDFE-4907-4807-AE85-EBBF16976D03}" type="datetimeFigureOut">
              <a:rPr lang="en-GB" smtClean="0"/>
              <a:t>02/04/2020</a:t>
            </a:fld>
            <a:endParaRPr lang="en-GB"/>
          </a:p>
        </p:txBody>
      </p:sp>
      <p:sp>
        <p:nvSpPr>
          <p:cNvPr id="6" name="Footer Placeholder 5">
            <a:extLst>
              <a:ext uri="{FF2B5EF4-FFF2-40B4-BE49-F238E27FC236}">
                <a16:creationId xmlns:a16="http://schemas.microsoft.com/office/drawing/2014/main" id="{9723BCEB-5950-4359-9FDE-ECF562FF3E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805A71-01DF-4170-8BB0-66163B40FD37}"/>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86325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90B0-3F74-4A7B-84B0-829FA5CBC8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D62C5D-E2E9-4EEB-8ECA-D75DF31A6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370167-3A96-4AE9-B4EC-7D35814AD0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7A4276-C909-4724-ACAB-6EC443F38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447BB-F779-4674-915F-6CEE911B3D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F3ACE2-334F-4CA3-8D4B-59147D5FC5B5}"/>
              </a:ext>
            </a:extLst>
          </p:cNvPr>
          <p:cNvSpPr>
            <a:spLocks noGrp="1"/>
          </p:cNvSpPr>
          <p:nvPr>
            <p:ph type="dt" sz="half" idx="10"/>
          </p:nvPr>
        </p:nvSpPr>
        <p:spPr/>
        <p:txBody>
          <a:bodyPr/>
          <a:lstStyle/>
          <a:p>
            <a:fld id="{5518CDFE-4907-4807-AE85-EBBF16976D03}" type="datetimeFigureOut">
              <a:rPr lang="en-GB" smtClean="0"/>
              <a:t>02/04/2020</a:t>
            </a:fld>
            <a:endParaRPr lang="en-GB"/>
          </a:p>
        </p:txBody>
      </p:sp>
      <p:sp>
        <p:nvSpPr>
          <p:cNvPr id="8" name="Footer Placeholder 7">
            <a:extLst>
              <a:ext uri="{FF2B5EF4-FFF2-40B4-BE49-F238E27FC236}">
                <a16:creationId xmlns:a16="http://schemas.microsoft.com/office/drawing/2014/main" id="{5D8204FA-DA78-4857-9B48-0A31D4707F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676262-A484-4E5B-ABC6-2B9327AC24B7}"/>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415417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9349-6C1B-4F22-B36B-3EAC6052DF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F888E6-F493-40A2-84B3-906DDB0CAF28}"/>
              </a:ext>
            </a:extLst>
          </p:cNvPr>
          <p:cNvSpPr>
            <a:spLocks noGrp="1"/>
          </p:cNvSpPr>
          <p:nvPr>
            <p:ph type="dt" sz="half" idx="10"/>
          </p:nvPr>
        </p:nvSpPr>
        <p:spPr/>
        <p:txBody>
          <a:bodyPr/>
          <a:lstStyle/>
          <a:p>
            <a:fld id="{5518CDFE-4907-4807-AE85-EBBF16976D03}" type="datetimeFigureOut">
              <a:rPr lang="en-GB" smtClean="0"/>
              <a:t>02/04/2020</a:t>
            </a:fld>
            <a:endParaRPr lang="en-GB"/>
          </a:p>
        </p:txBody>
      </p:sp>
      <p:sp>
        <p:nvSpPr>
          <p:cNvPr id="4" name="Footer Placeholder 3">
            <a:extLst>
              <a:ext uri="{FF2B5EF4-FFF2-40B4-BE49-F238E27FC236}">
                <a16:creationId xmlns:a16="http://schemas.microsoft.com/office/drawing/2014/main" id="{A468A544-822A-46D3-8A3F-3F47AB1790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BE055A-358D-4F84-8830-792CA5D7DFB8}"/>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346775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7AD95-EF72-4B35-A975-27C90C50E7F2}"/>
              </a:ext>
            </a:extLst>
          </p:cNvPr>
          <p:cNvSpPr>
            <a:spLocks noGrp="1"/>
          </p:cNvSpPr>
          <p:nvPr>
            <p:ph type="dt" sz="half" idx="10"/>
          </p:nvPr>
        </p:nvSpPr>
        <p:spPr/>
        <p:txBody>
          <a:bodyPr/>
          <a:lstStyle/>
          <a:p>
            <a:fld id="{5518CDFE-4907-4807-AE85-EBBF16976D03}" type="datetimeFigureOut">
              <a:rPr lang="en-GB" smtClean="0"/>
              <a:t>02/04/2020</a:t>
            </a:fld>
            <a:endParaRPr lang="en-GB"/>
          </a:p>
        </p:txBody>
      </p:sp>
      <p:sp>
        <p:nvSpPr>
          <p:cNvPr id="3" name="Footer Placeholder 2">
            <a:extLst>
              <a:ext uri="{FF2B5EF4-FFF2-40B4-BE49-F238E27FC236}">
                <a16:creationId xmlns:a16="http://schemas.microsoft.com/office/drawing/2014/main" id="{13BC2B78-CF5D-48C6-A343-327870F8A3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BF1DDA-8CFB-4AC1-A72B-D673978BB9C9}"/>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15873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ED34-1A70-42B6-BBDD-2FD5E4FAD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574DC6-D428-4041-8640-2DB3C5CE75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5F3156-D5C9-45EC-AE84-B20EA4591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EEBF7-9715-4ACB-B61E-72A5D3977F7D}"/>
              </a:ext>
            </a:extLst>
          </p:cNvPr>
          <p:cNvSpPr>
            <a:spLocks noGrp="1"/>
          </p:cNvSpPr>
          <p:nvPr>
            <p:ph type="dt" sz="half" idx="10"/>
          </p:nvPr>
        </p:nvSpPr>
        <p:spPr/>
        <p:txBody>
          <a:bodyPr/>
          <a:lstStyle/>
          <a:p>
            <a:fld id="{5518CDFE-4907-4807-AE85-EBBF16976D03}" type="datetimeFigureOut">
              <a:rPr lang="en-GB" smtClean="0"/>
              <a:t>02/04/2020</a:t>
            </a:fld>
            <a:endParaRPr lang="en-GB"/>
          </a:p>
        </p:txBody>
      </p:sp>
      <p:sp>
        <p:nvSpPr>
          <p:cNvPr id="6" name="Footer Placeholder 5">
            <a:extLst>
              <a:ext uri="{FF2B5EF4-FFF2-40B4-BE49-F238E27FC236}">
                <a16:creationId xmlns:a16="http://schemas.microsoft.com/office/drawing/2014/main" id="{66B4B435-545F-464D-B56F-2B9F745C03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93088E-7E65-49D2-A698-D496A0B0CF87}"/>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80579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7974-0647-46F0-BB65-0B32F48BE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0227B2-B97F-40F6-A678-CC15D3A61B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7F2E8F-E452-49C4-A98F-4FC485DD9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BBFA1-9534-4CCE-B5A4-7C596769F457}"/>
              </a:ext>
            </a:extLst>
          </p:cNvPr>
          <p:cNvSpPr>
            <a:spLocks noGrp="1"/>
          </p:cNvSpPr>
          <p:nvPr>
            <p:ph type="dt" sz="half" idx="10"/>
          </p:nvPr>
        </p:nvSpPr>
        <p:spPr/>
        <p:txBody>
          <a:bodyPr/>
          <a:lstStyle/>
          <a:p>
            <a:fld id="{5518CDFE-4907-4807-AE85-EBBF16976D03}" type="datetimeFigureOut">
              <a:rPr lang="en-GB" smtClean="0"/>
              <a:t>02/04/2020</a:t>
            </a:fld>
            <a:endParaRPr lang="en-GB"/>
          </a:p>
        </p:txBody>
      </p:sp>
      <p:sp>
        <p:nvSpPr>
          <p:cNvPr id="6" name="Footer Placeholder 5">
            <a:extLst>
              <a:ext uri="{FF2B5EF4-FFF2-40B4-BE49-F238E27FC236}">
                <a16:creationId xmlns:a16="http://schemas.microsoft.com/office/drawing/2014/main" id="{11E9BF13-75A6-45A7-8986-EBA6EFCA24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FB48FF-883F-43EA-842B-9651C886EFAD}"/>
              </a:ext>
            </a:extLst>
          </p:cNvPr>
          <p:cNvSpPr>
            <a:spLocks noGrp="1"/>
          </p:cNvSpPr>
          <p:nvPr>
            <p:ph type="sldNum" sz="quarter" idx="12"/>
          </p:nvPr>
        </p:nvSpPr>
        <p:spPr/>
        <p:txBody>
          <a:bodyPr/>
          <a:lstStyle/>
          <a:p>
            <a:fld id="{045052A3-8144-4D1B-BA29-01D11960DF75}" type="slidenum">
              <a:rPr lang="en-GB" smtClean="0"/>
              <a:t>‹#›</a:t>
            </a:fld>
            <a:endParaRPr lang="en-GB"/>
          </a:p>
        </p:txBody>
      </p:sp>
    </p:spTree>
    <p:extLst>
      <p:ext uri="{BB962C8B-B14F-4D97-AF65-F5344CB8AC3E}">
        <p14:creationId xmlns:p14="http://schemas.microsoft.com/office/powerpoint/2010/main" val="215565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AEFEE7-7D58-4BB6-9A16-C7D579CDE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7FA80C-262F-48E2-9E2B-3A077D990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E79177-8A97-4121-8C30-E72800F7F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8CDFE-4907-4807-AE85-EBBF16976D03}" type="datetimeFigureOut">
              <a:rPr lang="en-GB" smtClean="0"/>
              <a:t>02/04/2020</a:t>
            </a:fld>
            <a:endParaRPr lang="en-GB"/>
          </a:p>
        </p:txBody>
      </p:sp>
      <p:sp>
        <p:nvSpPr>
          <p:cNvPr id="5" name="Footer Placeholder 4">
            <a:extLst>
              <a:ext uri="{FF2B5EF4-FFF2-40B4-BE49-F238E27FC236}">
                <a16:creationId xmlns:a16="http://schemas.microsoft.com/office/drawing/2014/main" id="{8CB1E825-85DF-4DF3-BA0D-C84C22EEA9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D7B957-6118-4FD1-9133-4ED396F96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052A3-8144-4D1B-BA29-01D11960DF75}" type="slidenum">
              <a:rPr lang="en-GB" smtClean="0"/>
              <a:t>‹#›</a:t>
            </a:fld>
            <a:endParaRPr lang="en-GB"/>
          </a:p>
        </p:txBody>
      </p:sp>
    </p:spTree>
    <p:extLst>
      <p:ext uri="{BB962C8B-B14F-4D97-AF65-F5344CB8AC3E}">
        <p14:creationId xmlns:p14="http://schemas.microsoft.com/office/powerpoint/2010/main" val="14413876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hyperlink" Target="http://www.bmsworldmission.org/coronavi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eg">
            <a:extLst>
              <a:ext uri="{FF2B5EF4-FFF2-40B4-BE49-F238E27FC236}">
                <a16:creationId xmlns:a16="http://schemas.microsoft.com/office/drawing/2014/main" id="{432F3B5B-F38B-4745-9705-418D3796D11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1" y="6416095"/>
            <a:ext cx="12192001" cy="441905"/>
          </a:xfrm>
          <a:prstGeom prst="rect">
            <a:avLst/>
          </a:prstGeom>
        </p:spPr>
      </p:pic>
      <p:pic>
        <p:nvPicPr>
          <p:cNvPr id="336" name="BMS logo STAND ALONE.jpg" descr="BMS World Mission logo"/>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pic>
        <p:nvPicPr>
          <p:cNvPr id="4" name="Picture 3" descr="A picture containing drawing&#10;&#10;Description automatically generated">
            <a:extLst>
              <a:ext uri="{FF2B5EF4-FFF2-40B4-BE49-F238E27FC236}">
                <a16:creationId xmlns:a16="http://schemas.microsoft.com/office/drawing/2014/main" id="{C3519389-3F66-4E69-B354-DDC4937E56D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0561" t="21215" r="9952" b="20741"/>
          <a:stretch/>
        </p:blipFill>
        <p:spPr>
          <a:xfrm>
            <a:off x="1" y="0"/>
            <a:ext cx="12192000" cy="6858000"/>
          </a:xfrm>
          <a:prstGeom prst="rect">
            <a:avLst/>
          </a:prstGeom>
        </p:spPr>
      </p:pic>
      <p:pic>
        <p:nvPicPr>
          <p:cNvPr id="8" name="Picture 4">
            <a:extLst>
              <a:ext uri="{FF2B5EF4-FFF2-40B4-BE49-F238E27FC236}">
                <a16:creationId xmlns:a16="http://schemas.microsoft.com/office/drawing/2014/main" id="{F4C4B684-2F68-412A-B55F-9F992764741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10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6456070-184F-45EE-BC59-494D3CA67FBC}"/>
              </a:ext>
            </a:extLst>
          </p:cNvPr>
          <p:cNvSpPr>
            <a:spLocks noGrp="1"/>
          </p:cNvSpPr>
          <p:nvPr>
            <p:ph type="pic" sz="quarter" idx="13"/>
          </p:nvPr>
        </p:nvSpPr>
        <p:spPr/>
      </p:sp>
      <p:sp>
        <p:nvSpPr>
          <p:cNvPr id="3" name="Picture Placeholder 2">
            <a:extLst>
              <a:ext uri="{FF2B5EF4-FFF2-40B4-BE49-F238E27FC236}">
                <a16:creationId xmlns:a16="http://schemas.microsoft.com/office/drawing/2014/main" id="{6DE53F59-0639-4AA7-AB43-2F6F794F0E35}"/>
              </a:ext>
            </a:extLst>
          </p:cNvPr>
          <p:cNvSpPr>
            <a:spLocks noGrp="1"/>
          </p:cNvSpPr>
          <p:nvPr>
            <p:ph type="pic" sz="quarter" idx="14"/>
          </p:nvPr>
        </p:nvSpPr>
        <p:spPr/>
      </p:sp>
      <p:sp>
        <p:nvSpPr>
          <p:cNvPr id="4" name="Rectangle 3">
            <a:extLst>
              <a:ext uri="{FF2B5EF4-FFF2-40B4-BE49-F238E27FC236}">
                <a16:creationId xmlns:a16="http://schemas.microsoft.com/office/drawing/2014/main" id="{E9291F10-EC80-4D7F-AF16-AE329387338C}"/>
              </a:ext>
            </a:extLst>
          </p:cNvPr>
          <p:cNvSpPr/>
          <p:nvPr/>
        </p:nvSpPr>
        <p:spPr>
          <a:xfrm>
            <a:off x="1" y="0"/>
            <a:ext cx="12191999" cy="6858000"/>
          </a:xfrm>
          <a:prstGeom prst="rect">
            <a:avLst/>
          </a:prstGeom>
          <a:solidFill>
            <a:srgbClr val="232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close up of a logo&#10;&#10;Description automatically generated">
            <a:extLst>
              <a:ext uri="{FF2B5EF4-FFF2-40B4-BE49-F238E27FC236}">
                <a16:creationId xmlns:a16="http://schemas.microsoft.com/office/drawing/2014/main" id="{777A0FD1-AEFD-44C6-9721-2F4CDC919430}"/>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l="59577" b="9895"/>
          <a:stretch/>
        </p:blipFill>
        <p:spPr>
          <a:xfrm rot="14194182">
            <a:off x="8835037" y="2458784"/>
            <a:ext cx="3876416" cy="6458818"/>
          </a:xfrm>
          <a:prstGeom prst="rect">
            <a:avLst/>
          </a:prstGeom>
        </p:spPr>
      </p:pic>
      <p:pic>
        <p:nvPicPr>
          <p:cNvPr id="6" name="Picture 4">
            <a:extLst>
              <a:ext uri="{FF2B5EF4-FFF2-40B4-BE49-F238E27FC236}">
                <a16:creationId xmlns:a16="http://schemas.microsoft.com/office/drawing/2014/main" id="{ECCFC039-6877-4228-9856-35C19A97E2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2C40E36-844B-4FC3-91E9-158B39F9A4AC}"/>
              </a:ext>
            </a:extLst>
          </p:cNvPr>
          <p:cNvSpPr txBox="1"/>
          <p:nvPr/>
        </p:nvSpPr>
        <p:spPr>
          <a:xfrm>
            <a:off x="256674" y="342900"/>
            <a:ext cx="10513472" cy="6647974"/>
          </a:xfrm>
          <a:prstGeom prst="rect">
            <a:avLst/>
          </a:prstGeom>
          <a:noFill/>
        </p:spPr>
        <p:txBody>
          <a:bodyPr wrap="square" rtlCol="0">
            <a:spAutoFit/>
          </a:bodyPr>
          <a:lstStyle/>
          <a:p>
            <a:r>
              <a:rPr lang="en-GB" sz="2400" b="1">
                <a:solidFill>
                  <a:schemeClr val="bg1"/>
                </a:solidFill>
                <a:latin typeface="Arial" panose="020B0604020202020204" pitchFamily="34" charset="0"/>
                <a:cs typeface="Arial" panose="020B0604020202020204" pitchFamily="34" charset="0"/>
              </a:rPr>
              <a:t>Please pray</a:t>
            </a:r>
          </a:p>
          <a:p>
            <a:r>
              <a:rPr lang="en-GB" sz="2400">
                <a:solidFill>
                  <a:schemeClr val="bg1"/>
                </a:solidFill>
                <a:latin typeface="Arial" panose="020B0604020202020204" pitchFamily="34" charset="0"/>
                <a:cs typeface="Arial" panose="020B0604020202020204" pitchFamily="34" charset="0"/>
              </a:rPr>
              <a:t>These are Rev Thapa’s prayer requests.</a:t>
            </a:r>
            <a:br>
              <a:rPr lang="en-GB" sz="2400" b="1">
                <a:solidFill>
                  <a:schemeClr val="bg1"/>
                </a:solidFill>
                <a:latin typeface="Arial" panose="020B0604020202020204" pitchFamily="34" charset="0"/>
                <a:cs typeface="Arial" panose="020B0604020202020204" pitchFamily="34" charset="0"/>
              </a:rPr>
            </a:br>
            <a:endParaRPr lang="en-GB" sz="2400" b="1">
              <a:solidFill>
                <a:schemeClr val="bg1"/>
              </a:solidFill>
              <a:latin typeface="Arial" panose="020B0604020202020204" pitchFamily="34" charset="0"/>
              <a:cs typeface="Arial" panose="020B0604020202020204" pitchFamily="34" charset="0"/>
            </a:endParaRPr>
          </a:p>
          <a:p>
            <a:pPr marL="285750" indent="-285750">
              <a:buClr>
                <a:schemeClr val="bg1"/>
              </a:buClr>
              <a:buFont typeface="Arial" panose="020B0604020202020204" pitchFamily="34" charset="0"/>
              <a:buChar char="•"/>
            </a:pPr>
            <a:r>
              <a:rPr lang="en-GB" sz="2400">
                <a:solidFill>
                  <a:schemeClr val="bg1"/>
                </a:solidFill>
                <a:latin typeface="Arial" panose="020B0604020202020204" pitchFamily="34" charset="0"/>
                <a:cs typeface="Arial" panose="020B0604020202020204" pitchFamily="34" charset="0"/>
              </a:rPr>
              <a:t>Pray for needy people who are not able to afford their daily meals because of the lockdown situation. </a:t>
            </a:r>
            <a:br>
              <a:rPr lang="en-GB" sz="2400">
                <a:solidFill>
                  <a:schemeClr val="bg1"/>
                </a:solidFill>
                <a:latin typeface="Arial" panose="020B0604020202020204" pitchFamily="34" charset="0"/>
                <a:cs typeface="Arial" panose="020B0604020202020204" pitchFamily="34" charset="0"/>
              </a:rPr>
            </a:br>
            <a:endParaRPr lang="en-GB" sz="2400">
              <a:solidFill>
                <a:schemeClr val="bg1"/>
              </a:solidFill>
              <a:latin typeface="Arial" panose="020B0604020202020204" pitchFamily="34" charset="0"/>
              <a:cs typeface="Arial" panose="020B0604020202020204" pitchFamily="34" charset="0"/>
            </a:endParaRPr>
          </a:p>
          <a:p>
            <a:pPr marL="285750" indent="-285750">
              <a:buClr>
                <a:schemeClr val="bg1"/>
              </a:buClr>
              <a:buFont typeface="Arial" panose="020B0604020202020204" pitchFamily="34" charset="0"/>
              <a:buChar char="•"/>
            </a:pPr>
            <a:r>
              <a:rPr lang="en-GB" sz="2400">
                <a:solidFill>
                  <a:schemeClr val="bg1"/>
                </a:solidFill>
                <a:latin typeface="Arial" panose="020B0604020202020204" pitchFamily="34" charset="0"/>
                <a:cs typeface="Arial" panose="020B0604020202020204" pitchFamily="34" charset="0"/>
              </a:rPr>
              <a:t>Pray for Nepali people who are stuck far away from their homes in different parts of the country, or in foreign lands. </a:t>
            </a:r>
            <a:br>
              <a:rPr lang="en-GB" sz="2400">
                <a:solidFill>
                  <a:schemeClr val="bg1"/>
                </a:solidFill>
                <a:latin typeface="Arial" panose="020B0604020202020204" pitchFamily="34" charset="0"/>
                <a:cs typeface="Arial" panose="020B0604020202020204" pitchFamily="34" charset="0"/>
              </a:rPr>
            </a:br>
            <a:endParaRPr lang="en-GB" sz="2400">
              <a:solidFill>
                <a:schemeClr val="bg1"/>
              </a:solidFill>
              <a:latin typeface="Arial" panose="020B0604020202020204" pitchFamily="34" charset="0"/>
              <a:cs typeface="Arial" panose="020B0604020202020204" pitchFamily="34" charset="0"/>
            </a:endParaRPr>
          </a:p>
          <a:p>
            <a:pPr marL="285750" indent="-285750">
              <a:buClr>
                <a:schemeClr val="bg1"/>
              </a:buClr>
              <a:buFont typeface="Arial" panose="020B0604020202020204" pitchFamily="34" charset="0"/>
              <a:buChar char="•"/>
            </a:pPr>
            <a:r>
              <a:rPr lang="en-GB" sz="2400">
                <a:solidFill>
                  <a:schemeClr val="bg1"/>
                </a:solidFill>
                <a:latin typeface="Arial" panose="020B0604020202020204" pitchFamily="34" charset="0"/>
                <a:cs typeface="Arial" panose="020B0604020202020204" pitchFamily="34" charset="0"/>
              </a:rPr>
              <a:t>Pray for the safety of Nepali people, and Nepali Christians, as the </a:t>
            </a:r>
            <a:br>
              <a:rPr lang="en-GB" sz="2400">
                <a:solidFill>
                  <a:schemeClr val="bg1"/>
                </a:solidFill>
                <a:latin typeface="Arial" panose="020B0604020202020204" pitchFamily="34" charset="0"/>
                <a:cs typeface="Arial" panose="020B0604020202020204" pitchFamily="34" charset="0"/>
              </a:rPr>
            </a:br>
            <a:r>
              <a:rPr lang="en-GB" sz="2400">
                <a:solidFill>
                  <a:schemeClr val="bg1"/>
                </a:solidFill>
                <a:latin typeface="Arial" panose="020B0604020202020204" pitchFamily="34" charset="0"/>
                <a:cs typeface="Arial" panose="020B0604020202020204" pitchFamily="34" charset="0"/>
              </a:rPr>
              <a:t>church fellowship and its ministry have been stopped.</a:t>
            </a:r>
            <a:br>
              <a:rPr lang="en-GB" sz="2400">
                <a:solidFill>
                  <a:schemeClr val="bg1"/>
                </a:solidFill>
                <a:latin typeface="Arial" panose="020B0604020202020204" pitchFamily="34" charset="0"/>
                <a:cs typeface="Arial" panose="020B0604020202020204" pitchFamily="34" charset="0"/>
              </a:rPr>
            </a:br>
            <a:r>
              <a:rPr lang="en-GB" sz="2400">
                <a:solidFill>
                  <a:schemeClr val="bg1"/>
                </a:solidFill>
                <a:latin typeface="Arial" panose="020B0604020202020204" pitchFamily="34" charset="0"/>
                <a:cs typeface="Arial" panose="020B0604020202020204" pitchFamily="34" charset="0"/>
              </a:rPr>
              <a:t> </a:t>
            </a:r>
          </a:p>
          <a:p>
            <a:pPr marL="285750" indent="-285750">
              <a:buClr>
                <a:schemeClr val="bg1"/>
              </a:buClr>
              <a:buFont typeface="Arial" panose="020B0604020202020204" pitchFamily="34" charset="0"/>
              <a:buChar char="•"/>
            </a:pPr>
            <a:r>
              <a:rPr lang="en-GB" sz="2400">
                <a:solidFill>
                  <a:schemeClr val="bg1"/>
                </a:solidFill>
                <a:latin typeface="Arial" panose="020B0604020202020204" pitchFamily="34" charset="0"/>
                <a:cs typeface="Arial" panose="020B0604020202020204" pitchFamily="34" charset="0"/>
              </a:rPr>
              <a:t>Pray that this situation will make us closer to God. </a:t>
            </a:r>
            <a:br>
              <a:rPr lang="en-GB" sz="2400">
                <a:solidFill>
                  <a:schemeClr val="bg1"/>
                </a:solidFill>
                <a:latin typeface="Arial" panose="020B0604020202020204" pitchFamily="34" charset="0"/>
                <a:cs typeface="Arial" panose="020B0604020202020204" pitchFamily="34" charset="0"/>
              </a:rPr>
            </a:br>
            <a:endParaRPr lang="en-GB" sz="2400">
              <a:solidFill>
                <a:schemeClr val="bg1"/>
              </a:solidFill>
              <a:latin typeface="Arial" panose="020B0604020202020204" pitchFamily="34" charset="0"/>
              <a:cs typeface="Arial" panose="020B0604020202020204" pitchFamily="34" charset="0"/>
            </a:endParaRPr>
          </a:p>
          <a:p>
            <a:pPr marL="285750" indent="-285750">
              <a:buClr>
                <a:schemeClr val="bg1"/>
              </a:buClr>
              <a:buFont typeface="Arial" panose="020B0604020202020204" pitchFamily="34" charset="0"/>
              <a:buChar char="•"/>
            </a:pPr>
            <a:r>
              <a:rPr lang="en-GB" sz="2400">
                <a:solidFill>
                  <a:schemeClr val="bg1"/>
                </a:solidFill>
                <a:latin typeface="Arial" panose="020B0604020202020204" pitchFamily="34" charset="0"/>
                <a:cs typeface="Arial" panose="020B0604020202020204" pitchFamily="34" charset="0"/>
              </a:rPr>
              <a:t>Pray for the speedy recovery of those already confirmed </a:t>
            </a:r>
            <a:br>
              <a:rPr lang="en-GB" sz="2400">
                <a:solidFill>
                  <a:schemeClr val="bg1"/>
                </a:solidFill>
                <a:latin typeface="Arial" panose="020B0604020202020204" pitchFamily="34" charset="0"/>
                <a:cs typeface="Arial" panose="020B0604020202020204" pitchFamily="34" charset="0"/>
              </a:rPr>
            </a:br>
            <a:r>
              <a:rPr lang="en-GB" sz="2400">
                <a:solidFill>
                  <a:schemeClr val="bg1"/>
                </a:solidFill>
                <a:latin typeface="Arial" panose="020B0604020202020204" pitchFamily="34" charset="0"/>
                <a:cs typeface="Arial" panose="020B0604020202020204" pitchFamily="34" charset="0"/>
              </a:rPr>
              <a:t>to have Covid-19 in Nepal, and for other people who </a:t>
            </a:r>
            <a:br>
              <a:rPr lang="en-GB" sz="2400">
                <a:solidFill>
                  <a:schemeClr val="bg1"/>
                </a:solidFill>
                <a:latin typeface="Arial" panose="020B0604020202020204" pitchFamily="34" charset="0"/>
                <a:cs typeface="Arial" panose="020B0604020202020204" pitchFamily="34" charset="0"/>
              </a:rPr>
            </a:br>
            <a:r>
              <a:rPr lang="en-GB" sz="2400">
                <a:solidFill>
                  <a:schemeClr val="bg1"/>
                </a:solidFill>
                <a:latin typeface="Arial" panose="020B0604020202020204" pitchFamily="34" charset="0"/>
                <a:cs typeface="Arial" panose="020B0604020202020204" pitchFamily="34" charset="0"/>
              </a:rPr>
              <a:t>are in quarantine and isolation.</a:t>
            </a:r>
          </a:p>
          <a:p>
            <a:endParaRPr lang="en-GB"/>
          </a:p>
        </p:txBody>
      </p:sp>
    </p:spTree>
    <p:extLst>
      <p:ext uri="{BB962C8B-B14F-4D97-AF65-F5344CB8AC3E}">
        <p14:creationId xmlns:p14="http://schemas.microsoft.com/office/powerpoint/2010/main" val="390597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EE721D7B-D484-410D-A6F5-3B9D55DEA834}"/>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0" y="0"/>
            <a:ext cx="12192000" cy="6926240"/>
          </a:xfrm>
          <a:prstGeom prst="rect">
            <a:avLst/>
          </a:prstGeom>
        </p:spPr>
      </p:pic>
      <p:sp>
        <p:nvSpPr>
          <p:cNvPr id="5" name="Picture Placeholder 4">
            <a:extLst>
              <a:ext uri="{FF2B5EF4-FFF2-40B4-BE49-F238E27FC236}">
                <a16:creationId xmlns:a16="http://schemas.microsoft.com/office/drawing/2014/main" id="{20B36BB1-98E8-4165-8946-DF9942D0FAA5}"/>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668794CB-CF6C-4F0E-82FD-AA2CDCE2D2CC}"/>
              </a:ext>
            </a:extLst>
          </p:cNvPr>
          <p:cNvSpPr>
            <a:spLocks noGrp="1"/>
          </p:cNvSpPr>
          <p:nvPr>
            <p:ph type="pic" sz="quarter" idx="13"/>
          </p:nvPr>
        </p:nvSpPr>
        <p:spPr/>
      </p:sp>
    </p:spTree>
    <p:extLst>
      <p:ext uri="{BB962C8B-B14F-4D97-AF65-F5344CB8AC3E}">
        <p14:creationId xmlns:p14="http://schemas.microsoft.com/office/powerpoint/2010/main" val="307608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 y="0"/>
            <a:ext cx="12191999" cy="6858000"/>
          </a:xfrm>
          <a:prstGeom prst="rect">
            <a:avLst/>
          </a:prstGeom>
          <a:solidFill>
            <a:srgbClr val="232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926575" y="1201719"/>
            <a:ext cx="5483087" cy="465151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b="1">
                <a:solidFill>
                  <a:schemeClr val="bg1"/>
                </a:solidFill>
                <a:latin typeface="Arial" panose="020B0604020202020204" pitchFamily="34" charset="0"/>
                <a:cs typeface="Arial" panose="020B0604020202020204" pitchFamily="34" charset="0"/>
              </a:rPr>
              <a:t>BMS World Mission has the immense privilege </a:t>
            </a:r>
            <a:br>
              <a:rPr lang="en-GB" sz="3200" b="1">
                <a:solidFill>
                  <a:schemeClr val="bg1"/>
                </a:solidFill>
                <a:latin typeface="Arial" panose="020B0604020202020204" pitchFamily="34" charset="0"/>
                <a:cs typeface="Arial" panose="020B0604020202020204" pitchFamily="34" charset="0"/>
              </a:rPr>
            </a:br>
            <a:r>
              <a:rPr lang="en-GB" sz="3200" b="1">
                <a:solidFill>
                  <a:schemeClr val="bg1"/>
                </a:solidFill>
                <a:latin typeface="Arial" panose="020B0604020202020204" pitchFamily="34" charset="0"/>
                <a:cs typeface="Arial" panose="020B0604020202020204" pitchFamily="34" charset="0"/>
              </a:rPr>
              <a:t>of partnering with Christians, churches and organisations around the world who have lived through great trials – and who have unique perspectives, comfort and wisdom to offer us all here in the UK at this time.</a:t>
            </a:r>
            <a:endParaRPr lang="en-US" sz="3200">
              <a:solidFill>
                <a:schemeClr val="bg1"/>
              </a:solidFill>
              <a:latin typeface="Arial" panose="020B0604020202020204" pitchFamily="34" charset="0"/>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D281B980-0E69-4855-BDCF-4099DD14F581}"/>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l="59726" b="15243"/>
          <a:stretch/>
        </p:blipFill>
        <p:spPr>
          <a:xfrm rot="14194182">
            <a:off x="8678294" y="2750070"/>
            <a:ext cx="3862152" cy="6075513"/>
          </a:xfrm>
          <a:prstGeom prst="rect">
            <a:avLst/>
          </a:prstGeom>
        </p:spPr>
      </p:pic>
    </p:spTree>
    <p:extLst>
      <p:ext uri="{BB962C8B-B14F-4D97-AF65-F5344CB8AC3E}">
        <p14:creationId xmlns:p14="http://schemas.microsoft.com/office/powerpoint/2010/main" val="148021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2BC5C-06A6-4282-ACC9-CCAA78D46AE4}"/>
              </a:ext>
            </a:extLst>
          </p:cNvPr>
          <p:cNvSpPr/>
          <p:nvPr/>
        </p:nvSpPr>
        <p:spPr>
          <a:xfrm>
            <a:off x="1" y="0"/>
            <a:ext cx="12191999" cy="6858000"/>
          </a:xfrm>
          <a:prstGeom prst="rect">
            <a:avLst/>
          </a:prstGeom>
          <a:solidFill>
            <a:srgbClr val="116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sign in front of a tree&#10;&#10;Description automatically generated">
            <a:extLst>
              <a:ext uri="{FF2B5EF4-FFF2-40B4-BE49-F238E27FC236}">
                <a16:creationId xmlns:a16="http://schemas.microsoft.com/office/drawing/2014/main" id="{09942818-2954-4CC7-BBEA-D2403FB5A7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235" y="2283446"/>
            <a:ext cx="5287060" cy="3508584"/>
          </a:xfrm>
          <a:prstGeom prst="rect">
            <a:avLst/>
          </a:prstGeom>
        </p:spPr>
      </p:pic>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5785959" y="2078680"/>
            <a:ext cx="5483087" cy="46515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a:solidFill>
                  <a:schemeClr val="bg1"/>
                </a:solidFill>
                <a:latin typeface="Arial" panose="020B0604020202020204" pitchFamily="34" charset="0"/>
                <a:cs typeface="Arial" panose="020B0604020202020204" pitchFamily="34" charset="0"/>
              </a:rPr>
              <a:t>A few years ago, the people of Nepal lived through another life-changing disaster – the 2015 earthquake. Now, they’re facing Covid-19 Coronavirus. We talked to Rev Vijay Thapa, General Secretary of the Nepal Baptist Church Council, to get his wisdom in this time of crisis.</a:t>
            </a:r>
          </a:p>
          <a:p>
            <a:pPr algn="l"/>
            <a:endParaRPr lang="en-GB" b="1">
              <a:solidFill>
                <a:schemeClr val="bg1"/>
              </a:solidFill>
              <a:latin typeface="Arial" panose="020B0604020202020204" pitchFamily="34" charset="0"/>
              <a:cs typeface="Arial" panose="020B0604020202020204" pitchFamily="34" charset="0"/>
            </a:endParaRPr>
          </a:p>
          <a:p>
            <a:pPr algn="l"/>
            <a:r>
              <a:rPr lang="en-GB" b="1">
                <a:solidFill>
                  <a:schemeClr val="bg1"/>
                </a:solidFill>
                <a:latin typeface="Arial" panose="020B0604020202020204" pitchFamily="34" charset="0"/>
                <a:cs typeface="Arial" panose="020B0604020202020204" pitchFamily="34" charset="0"/>
              </a:rPr>
              <a:t>Here are Rev Thapa’s 5 lessons </a:t>
            </a:r>
            <a:br>
              <a:rPr lang="en-GB" b="1">
                <a:solidFill>
                  <a:schemeClr val="bg1"/>
                </a:solidFill>
                <a:latin typeface="Arial" panose="020B0604020202020204" pitchFamily="34" charset="0"/>
                <a:cs typeface="Arial" panose="020B0604020202020204" pitchFamily="34" charset="0"/>
              </a:rPr>
            </a:br>
            <a:r>
              <a:rPr lang="en-GB" b="1">
                <a:solidFill>
                  <a:schemeClr val="bg1"/>
                </a:solidFill>
                <a:latin typeface="Arial" panose="020B0604020202020204" pitchFamily="34" charset="0"/>
                <a:cs typeface="Arial" panose="020B0604020202020204" pitchFamily="34" charset="0"/>
              </a:rPr>
              <a:t>for Christians in the UK.</a:t>
            </a:r>
          </a:p>
        </p:txBody>
      </p:sp>
      <p:pic>
        <p:nvPicPr>
          <p:cNvPr id="3" name="Picture 2" descr="A picture containing food, drawing&#10;&#10;Description automatically generated">
            <a:extLst>
              <a:ext uri="{FF2B5EF4-FFF2-40B4-BE49-F238E27FC236}">
                <a16:creationId xmlns:a16="http://schemas.microsoft.com/office/drawing/2014/main" id="{A977EBF2-8209-4B42-A15D-D2EC892F3E89}"/>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l="45571"/>
          <a:stretch/>
        </p:blipFill>
        <p:spPr>
          <a:xfrm rot="5091213">
            <a:off x="2411835" y="-2798256"/>
            <a:ext cx="2272349" cy="7061979"/>
          </a:xfrm>
          <a:prstGeom prst="rect">
            <a:avLst/>
          </a:prstGeom>
        </p:spPr>
      </p:pic>
      <p:pic>
        <p:nvPicPr>
          <p:cNvPr id="12" name="Picture 11" descr="A picture containing food, drawing&#10;&#10;Description automatically generated">
            <a:extLst>
              <a:ext uri="{FF2B5EF4-FFF2-40B4-BE49-F238E27FC236}">
                <a16:creationId xmlns:a16="http://schemas.microsoft.com/office/drawing/2014/main" id="{B16156E4-1835-45C3-B909-69F7B5FF37B0}"/>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l="45408" b="5838"/>
          <a:stretch/>
        </p:blipFill>
        <p:spPr>
          <a:xfrm rot="12621336">
            <a:off x="10462599" y="2860275"/>
            <a:ext cx="2279175" cy="6649655"/>
          </a:xfrm>
          <a:prstGeom prst="rect">
            <a:avLst/>
          </a:prstGeom>
        </p:spPr>
      </p:pic>
    </p:spTree>
    <p:extLst>
      <p:ext uri="{BB962C8B-B14F-4D97-AF65-F5344CB8AC3E}">
        <p14:creationId xmlns:p14="http://schemas.microsoft.com/office/powerpoint/2010/main" val="421663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0E8A2C29-1EA6-4F83-A517-A4097F2F60F3}"/>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C263C6A-AB50-7340-8400-46D7C8B5102B}"/>
              </a:ext>
            </a:extLst>
          </p:cNvPr>
          <p:cNvSpPr txBox="1">
            <a:spLocks/>
          </p:cNvSpPr>
          <p:nvPr/>
        </p:nvSpPr>
        <p:spPr>
          <a:xfrm>
            <a:off x="3518870" y="1698525"/>
            <a:ext cx="5154260" cy="46093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b="1">
                <a:latin typeface="Arial" panose="020B0604020202020204" pitchFamily="34" charset="0"/>
                <a:cs typeface="Arial" panose="020B0604020202020204" pitchFamily="34" charset="0"/>
              </a:rPr>
              <a:t>1. Turn to God in prayer </a:t>
            </a:r>
            <a:br>
              <a:rPr lang="en-GB" sz="2800" b="1">
                <a:latin typeface="Arial" panose="020B0604020202020204" pitchFamily="34" charset="0"/>
                <a:cs typeface="Arial" panose="020B0604020202020204" pitchFamily="34" charset="0"/>
              </a:rPr>
            </a:br>
            <a:endParaRPr lang="en-GB" sz="2800" b="1">
              <a:latin typeface="Arial" panose="020B0604020202020204" pitchFamily="34" charset="0"/>
              <a:cs typeface="Arial" panose="020B0604020202020204" pitchFamily="34" charset="0"/>
            </a:endParaRPr>
          </a:p>
          <a:p>
            <a:r>
              <a:rPr lang="en-GB" sz="2800">
                <a:latin typeface="Arial" panose="020B0604020202020204" pitchFamily="34" charset="0"/>
                <a:cs typeface="Arial" panose="020B0604020202020204" pitchFamily="34" charset="0"/>
              </a:rPr>
              <a:t>"This kind of crisis always reminds us that every situation is not in the control of mankind. </a:t>
            </a:r>
            <a:br>
              <a:rPr lang="en-GB" sz="2800">
                <a:latin typeface="Arial" panose="020B0604020202020204" pitchFamily="34" charset="0"/>
                <a:cs typeface="Arial" panose="020B0604020202020204" pitchFamily="34" charset="0"/>
              </a:rPr>
            </a:br>
            <a:r>
              <a:rPr lang="en-GB" sz="2800">
                <a:latin typeface="Arial" panose="020B0604020202020204" pitchFamily="34" charset="0"/>
                <a:cs typeface="Arial" panose="020B0604020202020204" pitchFamily="34" charset="0"/>
              </a:rPr>
              <a:t>The ultimate help and solution come from God. This makes us closer to God, and we spend more time in prayer."</a:t>
            </a:r>
          </a:p>
        </p:txBody>
      </p:sp>
    </p:spTree>
    <p:extLst>
      <p:ext uri="{BB962C8B-B14F-4D97-AF65-F5344CB8AC3E}">
        <p14:creationId xmlns:p14="http://schemas.microsoft.com/office/powerpoint/2010/main" val="419887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 device&#10;&#10;Description automatically generated">
            <a:extLst>
              <a:ext uri="{FF2B5EF4-FFF2-40B4-BE49-F238E27FC236}">
                <a16:creationId xmlns:a16="http://schemas.microsoft.com/office/drawing/2014/main" id="{FE1FA972-D93A-4B7F-B428-85F545E5761E}"/>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12192000" cy="6852329"/>
          </a:xfrm>
          <a:prstGeom prst="rect">
            <a:avLst/>
          </a:prstGeom>
        </p:spPr>
      </p:pic>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646343-3A7F-BE4B-8D1A-EB2F670EDE6F}"/>
              </a:ext>
            </a:extLst>
          </p:cNvPr>
          <p:cNvSpPr txBox="1"/>
          <p:nvPr/>
        </p:nvSpPr>
        <p:spPr>
          <a:xfrm>
            <a:off x="3952875" y="1441005"/>
            <a:ext cx="4286249" cy="3970318"/>
          </a:xfrm>
          <a:prstGeom prst="rect">
            <a:avLst/>
          </a:prstGeom>
          <a:noFill/>
        </p:spPr>
        <p:txBody>
          <a:bodyPr wrap="square" rtlCol="0">
            <a:spAutoFit/>
          </a:bodyPr>
          <a:lstStyle/>
          <a:p>
            <a:pPr algn="ctr"/>
            <a:r>
              <a:rPr lang="en-GB" sz="2800" b="1">
                <a:latin typeface="Arial" panose="020B0604020202020204" pitchFamily="34" charset="0"/>
                <a:cs typeface="Arial" panose="020B0604020202020204" pitchFamily="34" charset="0"/>
              </a:rPr>
              <a:t>2. Unite with other Christians</a:t>
            </a:r>
            <a:br>
              <a:rPr lang="en-GB" sz="2800" b="1">
                <a:latin typeface="Arial" panose="020B0604020202020204" pitchFamily="34" charset="0"/>
                <a:cs typeface="Arial" panose="020B0604020202020204" pitchFamily="34" charset="0"/>
              </a:rPr>
            </a:br>
            <a:endParaRPr lang="en-GB" sz="2800" b="1">
              <a:latin typeface="Arial" panose="020B0604020202020204" pitchFamily="34" charset="0"/>
              <a:cs typeface="Arial" panose="020B0604020202020204" pitchFamily="34" charset="0"/>
            </a:endParaRPr>
          </a:p>
          <a:p>
            <a:pPr algn="ctr"/>
            <a:r>
              <a:rPr lang="en-GB" sz="2800">
                <a:latin typeface="Arial" panose="020B0604020202020204" pitchFamily="34" charset="0"/>
                <a:cs typeface="Arial" panose="020B0604020202020204" pitchFamily="34" charset="0"/>
              </a:rPr>
              <a:t>"Even in crises, we need to be united with a heart of solidarity to face the situation, because we are victorious in Christ Jesus our Lord and Saviour."</a:t>
            </a:r>
            <a:endParaRPr lang="en-US" sz="2000"/>
          </a:p>
        </p:txBody>
      </p:sp>
    </p:spTree>
    <p:extLst>
      <p:ext uri="{BB962C8B-B14F-4D97-AF65-F5344CB8AC3E}">
        <p14:creationId xmlns:p14="http://schemas.microsoft.com/office/powerpoint/2010/main" val="165502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 room&#10;&#10;Description automatically generated">
            <a:extLst>
              <a:ext uri="{FF2B5EF4-FFF2-40B4-BE49-F238E27FC236}">
                <a16:creationId xmlns:a16="http://schemas.microsoft.com/office/drawing/2014/main" id="{6D8CA0F9-00B4-45F3-8CA1-E91C607C0FFC}"/>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0" y="0"/>
            <a:ext cx="12192000" cy="6863671"/>
          </a:xfrm>
          <a:prstGeom prst="rect">
            <a:avLst/>
          </a:prstGeom>
        </p:spPr>
      </p:pic>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646343-3A7F-BE4B-8D1A-EB2F670EDE6F}"/>
              </a:ext>
            </a:extLst>
          </p:cNvPr>
          <p:cNvSpPr txBox="1"/>
          <p:nvPr/>
        </p:nvSpPr>
        <p:spPr>
          <a:xfrm>
            <a:off x="3762375" y="1205028"/>
            <a:ext cx="4667250" cy="4647426"/>
          </a:xfrm>
          <a:prstGeom prst="rect">
            <a:avLst/>
          </a:prstGeom>
          <a:noFill/>
        </p:spPr>
        <p:txBody>
          <a:bodyPr wrap="square" rtlCol="0">
            <a:spAutoFit/>
          </a:bodyPr>
          <a:lstStyle/>
          <a:p>
            <a:pPr algn="ctr"/>
            <a:r>
              <a:rPr lang="en-GB" sz="2800" b="1">
                <a:latin typeface="Arial" panose="020B0604020202020204" pitchFamily="34" charset="0"/>
                <a:cs typeface="Arial" panose="020B0604020202020204" pitchFamily="34" charset="0"/>
              </a:rPr>
              <a:t>3. Support your community</a:t>
            </a:r>
            <a:br>
              <a:rPr lang="en-GB" sz="2800" b="1">
                <a:latin typeface="Arial" panose="020B0604020202020204" pitchFamily="34" charset="0"/>
                <a:cs typeface="Arial" panose="020B0604020202020204" pitchFamily="34" charset="0"/>
              </a:rPr>
            </a:br>
            <a:endParaRPr lang="en-GB" sz="2800" b="1">
              <a:latin typeface="Arial" panose="020B0604020202020204" pitchFamily="34" charset="0"/>
              <a:cs typeface="Arial" panose="020B0604020202020204" pitchFamily="34" charset="0"/>
            </a:endParaRPr>
          </a:p>
          <a:p>
            <a:pPr algn="ctr"/>
            <a:r>
              <a:rPr lang="en-GB" sz="2400">
                <a:latin typeface="Arial" panose="020B0604020202020204" pitchFamily="34" charset="0"/>
                <a:cs typeface="Arial" panose="020B0604020202020204" pitchFamily="34" charset="0"/>
              </a:rPr>
              <a:t>"The role of Christian people is crucial at times like this. We can offer ourselves as volunteers to assist the local bodies. We can offer something for needy people as a relief.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Most importantly, we can pray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for them. </a:t>
            </a:r>
            <a:endParaRPr lang="en-GB" sz="2800">
              <a:solidFill>
                <a:schemeClr val="bg1"/>
              </a:solidFill>
              <a:latin typeface="Arial" panose="020B0604020202020204" pitchFamily="34" charset="0"/>
              <a:cs typeface="Arial" panose="020B0604020202020204" pitchFamily="34" charset="0"/>
            </a:endParaRPr>
          </a:p>
          <a:p>
            <a:pPr algn="ctr"/>
            <a:endParaRPr lang="en-US" sz="2000"/>
          </a:p>
        </p:txBody>
      </p:sp>
    </p:spTree>
    <p:extLst>
      <p:ext uri="{BB962C8B-B14F-4D97-AF65-F5344CB8AC3E}">
        <p14:creationId xmlns:p14="http://schemas.microsoft.com/office/powerpoint/2010/main" val="273212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9FA42C9-45DB-4DEA-97C6-9FDB014066D2}"/>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646343-3A7F-BE4B-8D1A-EB2F670EDE6F}"/>
              </a:ext>
            </a:extLst>
          </p:cNvPr>
          <p:cNvSpPr txBox="1"/>
          <p:nvPr/>
        </p:nvSpPr>
        <p:spPr>
          <a:xfrm>
            <a:off x="3752850" y="1619160"/>
            <a:ext cx="4686300" cy="3970318"/>
          </a:xfrm>
          <a:prstGeom prst="rect">
            <a:avLst/>
          </a:prstGeom>
          <a:noFill/>
        </p:spPr>
        <p:txBody>
          <a:bodyPr wrap="square" rtlCol="0">
            <a:spAutoFit/>
          </a:bodyPr>
          <a:lstStyle/>
          <a:p>
            <a:pPr algn="ctr">
              <a:spcAft>
                <a:spcPts val="600"/>
              </a:spcAft>
            </a:pPr>
            <a:r>
              <a:rPr lang="en-GB" sz="2800" b="1">
                <a:latin typeface="Arial" panose="020B0604020202020204" pitchFamily="34" charset="0"/>
                <a:cs typeface="Arial" panose="020B0604020202020204" pitchFamily="34" charset="0"/>
              </a:rPr>
              <a:t>4. Crises teach you lessons for the future </a:t>
            </a:r>
            <a:br>
              <a:rPr lang="en-GB" sz="2800">
                <a:latin typeface="Arial" panose="020B0604020202020204" pitchFamily="34" charset="0"/>
                <a:cs typeface="Arial" panose="020B0604020202020204" pitchFamily="34" charset="0"/>
              </a:rPr>
            </a:br>
            <a:br>
              <a:rPr lang="en-GB" sz="2800">
                <a:latin typeface="Arial" panose="020B0604020202020204" pitchFamily="34" charset="0"/>
                <a:cs typeface="Arial" panose="020B0604020202020204" pitchFamily="34" charset="0"/>
              </a:rPr>
            </a:br>
            <a:r>
              <a:rPr lang="en-GB" sz="2800">
                <a:latin typeface="Arial" panose="020B0604020202020204" pitchFamily="34" charset="0"/>
                <a:cs typeface="Arial" panose="020B0604020202020204" pitchFamily="34" charset="0"/>
              </a:rPr>
              <a:t>"Experiences always teach us something. After Nepal's 2015 earthquakes, people are more aware and familiar with the results of such kinds of crises." </a:t>
            </a:r>
          </a:p>
        </p:txBody>
      </p:sp>
    </p:spTree>
    <p:extLst>
      <p:ext uri="{BB962C8B-B14F-4D97-AF65-F5344CB8AC3E}">
        <p14:creationId xmlns:p14="http://schemas.microsoft.com/office/powerpoint/2010/main" val="408377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 device&#10;&#10;Description automatically generated">
            <a:extLst>
              <a:ext uri="{FF2B5EF4-FFF2-40B4-BE49-F238E27FC236}">
                <a16:creationId xmlns:a16="http://schemas.microsoft.com/office/drawing/2014/main" id="{05E92357-C80C-4F20-A8FB-63AAB75F3C94}"/>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l="13842" t="13812" r="13842" b="13812"/>
          <a:stretch/>
        </p:blipFill>
        <p:spPr>
          <a:xfrm>
            <a:off x="0" y="-1"/>
            <a:ext cx="12192000" cy="6858001"/>
          </a:xfrm>
          <a:prstGeom prst="rect">
            <a:avLst/>
          </a:prstGeom>
        </p:spPr>
      </p:pic>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646343-3A7F-BE4B-8D1A-EB2F670EDE6F}"/>
              </a:ext>
            </a:extLst>
          </p:cNvPr>
          <p:cNvSpPr txBox="1"/>
          <p:nvPr/>
        </p:nvSpPr>
        <p:spPr>
          <a:xfrm>
            <a:off x="2819400" y="905990"/>
            <a:ext cx="6553200" cy="5416868"/>
          </a:xfrm>
          <a:prstGeom prst="rect">
            <a:avLst/>
          </a:prstGeom>
          <a:noFill/>
        </p:spPr>
        <p:txBody>
          <a:bodyPr wrap="square" rtlCol="0">
            <a:spAutoFit/>
          </a:bodyPr>
          <a:lstStyle/>
          <a:p>
            <a:pPr algn="ctr">
              <a:spcAft>
                <a:spcPts val="600"/>
              </a:spcAft>
            </a:pPr>
            <a:r>
              <a:rPr lang="en-GB" sz="2400" b="1">
                <a:latin typeface="Arial" panose="020B0604020202020204" pitchFamily="34" charset="0"/>
                <a:cs typeface="Arial" panose="020B0604020202020204" pitchFamily="34" charset="0"/>
              </a:rPr>
              <a:t>5. A scripture from the Nepali Church: </a:t>
            </a:r>
            <a:br>
              <a:rPr lang="en-GB" sz="2400" b="1">
                <a:latin typeface="Arial" panose="020B0604020202020204" pitchFamily="34" charset="0"/>
                <a:cs typeface="Arial" panose="020B0604020202020204" pitchFamily="34" charset="0"/>
              </a:rPr>
            </a:br>
            <a:endParaRPr lang="en-GB" sz="2400" b="1">
              <a:latin typeface="Arial" panose="020B0604020202020204" pitchFamily="34" charset="0"/>
              <a:cs typeface="Arial" panose="020B0604020202020204" pitchFamily="34" charset="0"/>
            </a:endParaRPr>
          </a:p>
          <a:p>
            <a:pPr algn="ctr">
              <a:spcAft>
                <a:spcPts val="600"/>
              </a:spcAft>
            </a:pPr>
            <a:r>
              <a:rPr lang="en-GB" sz="2400">
                <a:latin typeface="Arial" panose="020B0604020202020204" pitchFamily="34" charset="0"/>
                <a:cs typeface="Arial" panose="020B0604020202020204" pitchFamily="34" charset="0"/>
              </a:rPr>
              <a:t>2 Chronicles 7: 14: ‘If my people, who are called by my name, will humble themselves and pray and seek my face and turn from their wicked ways, then I will hear from heaven and will forgive their sin and heal their land.’</a:t>
            </a:r>
            <a:br>
              <a:rPr lang="en-GB" sz="2400">
                <a:latin typeface="Arial" panose="020B0604020202020204" pitchFamily="34" charset="0"/>
                <a:cs typeface="Arial" panose="020B0604020202020204" pitchFamily="34" charset="0"/>
              </a:rPr>
            </a:br>
            <a:endParaRPr lang="en-GB" sz="2400">
              <a:latin typeface="Arial" panose="020B0604020202020204" pitchFamily="34" charset="0"/>
              <a:cs typeface="Arial" panose="020B0604020202020204" pitchFamily="34" charset="0"/>
            </a:endParaRPr>
          </a:p>
          <a:p>
            <a:pPr algn="ctr">
              <a:spcAft>
                <a:spcPts val="600"/>
              </a:spcAft>
            </a:pPr>
            <a:r>
              <a:rPr lang="en-GB" sz="2400">
                <a:latin typeface="Arial" panose="020B0604020202020204" pitchFamily="34" charset="0"/>
                <a:cs typeface="Arial" panose="020B0604020202020204" pitchFamily="34" charset="0"/>
              </a:rPr>
              <a:t>“We have to repent of our sin before our Almighty God and humble ourselves and seek his face day by day, every moment, by prayer, fellowship and reading his Word and obeying it in our daily life. This for us and all the Christian people all over the world.”</a:t>
            </a:r>
          </a:p>
        </p:txBody>
      </p:sp>
    </p:spTree>
    <p:extLst>
      <p:ext uri="{BB962C8B-B14F-4D97-AF65-F5344CB8AC3E}">
        <p14:creationId xmlns:p14="http://schemas.microsoft.com/office/powerpoint/2010/main" val="61865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B74A63-9084-4CC6-9E0C-3C77E0663B91}"/>
              </a:ext>
            </a:extLst>
          </p:cNvPr>
          <p:cNvSpPr/>
          <p:nvPr/>
        </p:nvSpPr>
        <p:spPr>
          <a:xfrm>
            <a:off x="1" y="0"/>
            <a:ext cx="12191999" cy="6858000"/>
          </a:xfrm>
          <a:prstGeom prst="rect">
            <a:avLst/>
          </a:prstGeom>
          <a:solidFill>
            <a:srgbClr val="116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food, drawing&#10;&#10;Description automatically generated">
            <a:extLst>
              <a:ext uri="{FF2B5EF4-FFF2-40B4-BE49-F238E27FC236}">
                <a16:creationId xmlns:a16="http://schemas.microsoft.com/office/drawing/2014/main" id="{5F9FAC30-91E4-4B03-9942-967E815FC845}"/>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l="41720"/>
          <a:stretch/>
        </p:blipFill>
        <p:spPr>
          <a:xfrm rot="5091213">
            <a:off x="2324229" y="-2878327"/>
            <a:ext cx="2433140" cy="7061979"/>
          </a:xfrm>
          <a:prstGeom prst="rect">
            <a:avLst/>
          </a:prstGeom>
        </p:spPr>
      </p:pic>
      <p:pic>
        <p:nvPicPr>
          <p:cNvPr id="12" name="Picture 11" descr="A picture containing food, drawing&#10;&#10;Description automatically generated">
            <a:extLst>
              <a:ext uri="{FF2B5EF4-FFF2-40B4-BE49-F238E27FC236}">
                <a16:creationId xmlns:a16="http://schemas.microsoft.com/office/drawing/2014/main" id="{97E35D96-498A-496D-9ED9-D1A135C4B87E}"/>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l="29025"/>
          <a:stretch/>
        </p:blipFill>
        <p:spPr>
          <a:xfrm rot="12621336">
            <a:off x="9930932" y="1820669"/>
            <a:ext cx="2963150" cy="7061979"/>
          </a:xfrm>
          <a:prstGeom prst="rect">
            <a:avLst/>
          </a:prstGeom>
        </p:spPr>
      </p:pic>
      <p:pic>
        <p:nvPicPr>
          <p:cNvPr id="1028" name="Picture 4">
            <a:extLst>
              <a:ext uri="{FF2B5EF4-FFF2-40B4-BE49-F238E27FC236}">
                <a16:creationId xmlns:a16="http://schemas.microsoft.com/office/drawing/2014/main" id="{F6AB0464-3C9F-4605-A783-9800E3B86C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70147" y="0"/>
            <a:ext cx="1165179" cy="20786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36DC08A-A9B0-494B-A2E7-295F32CD8A2A}"/>
              </a:ext>
            </a:extLst>
          </p:cNvPr>
          <p:cNvSpPr/>
          <p:nvPr/>
        </p:nvSpPr>
        <p:spPr>
          <a:xfrm>
            <a:off x="-442090" y="4959089"/>
            <a:ext cx="13604829" cy="685800"/>
          </a:xfrm>
          <a:prstGeom prst="rect">
            <a:avLst/>
          </a:prstGeom>
          <a:solidFill>
            <a:srgbClr val="971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E676E4B-8C01-4016-838F-B1BDEF59811C}"/>
              </a:ext>
            </a:extLst>
          </p:cNvPr>
          <p:cNvSpPr txBox="1"/>
          <p:nvPr/>
        </p:nvSpPr>
        <p:spPr>
          <a:xfrm>
            <a:off x="762000" y="2038350"/>
            <a:ext cx="10008147" cy="3816429"/>
          </a:xfrm>
          <a:prstGeom prst="rect">
            <a:avLst/>
          </a:prstGeom>
          <a:noFill/>
        </p:spPr>
        <p:txBody>
          <a:bodyPr wrap="square" rtlCol="0">
            <a:spAutoFit/>
          </a:bodyPr>
          <a:lstStyle/>
          <a:p>
            <a:r>
              <a:rPr lang="en-GB" sz="3200" b="1">
                <a:solidFill>
                  <a:schemeClr val="bg1"/>
                </a:solidFill>
                <a:latin typeface="Arial" panose="020B0604020202020204" pitchFamily="34" charset="0"/>
                <a:cs typeface="Arial" panose="020B0604020202020204" pitchFamily="34" charset="0"/>
              </a:rPr>
              <a:t>How you can stand with Nepal?</a:t>
            </a:r>
          </a:p>
          <a:p>
            <a:endParaRPr lang="en-GB" sz="3200" b="1">
              <a:solidFill>
                <a:schemeClr val="bg1"/>
              </a:solidFill>
              <a:latin typeface="Arial" panose="020B0604020202020204" pitchFamily="34" charset="0"/>
              <a:cs typeface="Arial" panose="020B0604020202020204" pitchFamily="34" charset="0"/>
            </a:endParaRPr>
          </a:p>
          <a:p>
            <a:r>
              <a:rPr lang="en-GB" sz="3200">
                <a:solidFill>
                  <a:schemeClr val="bg1"/>
                </a:solidFill>
                <a:latin typeface="Arial" panose="020B0604020202020204" pitchFamily="34" charset="0"/>
                <a:cs typeface="Arial" panose="020B0604020202020204" pitchFamily="34" charset="0"/>
              </a:rPr>
              <a:t>You can provide safety gear for medical workers treating Covid-19 patients in Nepal. Join the global Christian response to Coronavirus. Give now at:</a:t>
            </a:r>
            <a:br>
              <a:rPr lang="en-GB" sz="3200">
                <a:solidFill>
                  <a:schemeClr val="bg1"/>
                </a:solidFill>
                <a:latin typeface="Arial" panose="020B0604020202020204" pitchFamily="34" charset="0"/>
                <a:cs typeface="Arial" panose="020B0604020202020204" pitchFamily="34" charset="0"/>
              </a:rPr>
            </a:br>
            <a:endParaRPr lang="en-GB" sz="3200">
              <a:solidFill>
                <a:schemeClr val="bg1"/>
              </a:solidFill>
              <a:latin typeface="Arial" panose="020B0604020202020204" pitchFamily="34" charset="0"/>
              <a:cs typeface="Arial" panose="020B0604020202020204" pitchFamily="34" charset="0"/>
            </a:endParaRPr>
          </a:p>
          <a:p>
            <a:r>
              <a:rPr lang="en-GB" sz="3200" b="1" u="sng">
                <a:solidFill>
                  <a:schemeClr val="bg1"/>
                </a:solidFill>
                <a:latin typeface="Arial" panose="020B0604020202020204" pitchFamily="34" charset="0"/>
                <a:cs typeface="Arial" panose="020B0604020202020204" pitchFamily="34" charset="0"/>
                <a:hlinkClick r:id="rId4" tooltip="http://www.bmsworldmission.org/coronavirus">
                  <a:extLst>
                    <a:ext uri="{A12FA001-AC4F-418D-AE19-62706E023703}">
                      <ahyp:hlinkClr xmlns:ahyp="http://schemas.microsoft.com/office/drawing/2018/hyperlinkcolor" val="tx"/>
                    </a:ext>
                  </a:extLst>
                </a:hlinkClick>
              </a:rPr>
              <a:t>www.bmsworldmission.org/coronavirus</a:t>
            </a:r>
            <a:endParaRPr lang="en-GB" sz="3200" b="1">
              <a:solidFill>
                <a:schemeClr val="bg1"/>
              </a:solidFill>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904541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bf8e561-faf8-47d1-9a4f-b313cdc94a3c">COMMS-855858339-913949</_dlc_DocId>
    <_dlc_DocIdUrl xmlns="0bf8e561-faf8-47d1-9a4f-b313cdc94a3c">
      <Url>https://bmsworldmission.sharepoint.com/sites/comms/_layouts/15/DocIdRedir.aspx?ID=COMMS-855858339-913949</Url>
      <Description>COMMS-855858339-913949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0DDC292138D464B9D0A879598062106" ma:contentTypeVersion="12" ma:contentTypeDescription="Create a new document." ma:contentTypeScope="" ma:versionID="43145e20f9c9a457e9ca3689cbc7ab07">
  <xsd:schema xmlns:xsd="http://www.w3.org/2001/XMLSchema" xmlns:xs="http://www.w3.org/2001/XMLSchema" xmlns:p="http://schemas.microsoft.com/office/2006/metadata/properties" xmlns:ns2="0bf8e561-faf8-47d1-9a4f-b313cdc94a3c" xmlns:ns3="fc5a6eb6-4c53-486d-ac6d-931fa7b3282a" targetNamespace="http://schemas.microsoft.com/office/2006/metadata/properties" ma:root="true" ma:fieldsID="5ec5cc036680a72f0db8fb80c62262a4" ns2:_="" ns3:_="">
    <xsd:import namespace="0bf8e561-faf8-47d1-9a4f-b313cdc94a3c"/>
    <xsd:import namespace="fc5a6eb6-4c53-486d-ac6d-931fa7b3282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2:SharedWithUsers" minOccurs="0"/>
                <xsd:element ref="ns2: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8e561-faf8-47d1-9a4f-b313cdc94a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5a6eb6-4c53-486d-ac6d-931fa7b328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14C188-B208-4728-B320-3CF330FBDE2C}">
  <ds:schemaRefs>
    <ds:schemaRef ds:uri="0bf8e561-faf8-47d1-9a4f-b313cdc94a3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D90CACF-FE1B-4F60-8D48-4A0536C8097D}">
  <ds:schemaRefs>
    <ds:schemaRef ds:uri="http://schemas.microsoft.com/sharepoint/events"/>
  </ds:schemaRefs>
</ds:datastoreItem>
</file>

<file path=customXml/itemProps3.xml><?xml version="1.0" encoding="utf-8"?>
<ds:datastoreItem xmlns:ds="http://schemas.openxmlformats.org/officeDocument/2006/customXml" ds:itemID="{F9DBC40A-6190-4D46-8FAD-B0F4454707CC}">
  <ds:schemaRefs>
    <ds:schemaRef ds:uri="0bf8e561-faf8-47d1-9a4f-b313cdc94a3c"/>
    <ds:schemaRef ds:uri="fc5a6eb6-4c53-486d-ac6d-931fa7b328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4712D1F8-E118-4C0B-946F-3A297B115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11</Slides>
  <Notes>2</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Mutton</dc:creator>
  <cp:revision>1</cp:revision>
  <dcterms:created xsi:type="dcterms:W3CDTF">2020-03-25T11:14:59Z</dcterms:created>
  <dcterms:modified xsi:type="dcterms:W3CDTF">2020-04-02T14:07:02Z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0x01010090DDC292138D464B9D0A879598062106</vt:lpwstr>
  </property>
  <property fmtid="{D5CDD505-2E9C-101B-9397-08002B2CF9AE}" pid="3" name="_dlc_DocIdItemGuid">
    <vt:lpwstr>572f29d3-215c-4b14-bbdf-8ce7b01d2bf8</vt:lpwstr>
  </property>
</Properties>
</file>